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A88FBEE-564C-4FBB-AE02-69C58B95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082" y="3230642"/>
            <a:ext cx="3270855" cy="32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68946" y="1057220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6" y="5663146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23" y="969660"/>
            <a:ext cx="1672845" cy="1672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78" y="1105877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86" y="1093302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15" y="979460"/>
            <a:ext cx="1648326" cy="1648326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6033182-A528-894B-57F4-5F08D95F55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66" y="754538"/>
            <a:ext cx="2220022" cy="222002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BAD4385C-A168-B355-B51D-1E52F1A78A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32" y="987665"/>
            <a:ext cx="1929881" cy="192988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A9B3B0B6-6A97-D9C7-E28C-00287688E6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18" y="999128"/>
            <a:ext cx="1643377" cy="16433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74" y="486352"/>
            <a:ext cx="2708264" cy="27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Администратор</cp:lastModifiedBy>
  <cp:revision>12</cp:revision>
  <dcterms:created xsi:type="dcterms:W3CDTF">2024-08-10T06:13:57Z</dcterms:created>
  <dcterms:modified xsi:type="dcterms:W3CDTF">2024-11-14T21:05:06Z</dcterms:modified>
</cp:coreProperties>
</file>