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99" d="100"/>
          <a:sy n="99" d="100"/>
        </p:scale>
        <p:origin x="3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07.08.2024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949064" y="420286"/>
            <a:ext cx="7229915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849" y="3142424"/>
            <a:ext cx="3066545" cy="3066545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53985123-6CEA-DAC4-C5DF-F88DD5F212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52" y="905330"/>
            <a:ext cx="3576448" cy="3576448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B20630F1-3383-A280-CEAC-DD9396461529}"/>
              </a:ext>
            </a:extLst>
          </p:cNvPr>
          <p:cNvSpPr/>
          <p:nvPr/>
        </p:nvSpPr>
        <p:spPr>
          <a:xfrm>
            <a:off x="2326105" y="4903607"/>
            <a:ext cx="2118819" cy="74797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СМЕШАТЬ</a:t>
            </a:r>
            <a:endParaRPr lang="ru-UA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34BEF104-0222-C385-5BA8-C46D4ED4ED2F}"/>
              </a:ext>
            </a:extLst>
          </p:cNvPr>
          <p:cNvSpPr/>
          <p:nvPr/>
        </p:nvSpPr>
        <p:spPr>
          <a:xfrm>
            <a:off x="4660900" y="4903607"/>
            <a:ext cx="2118819" cy="74797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СМЕНИТЬ</a:t>
            </a:r>
            <a:endParaRPr lang="ru-UA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587F53A-958F-B9DC-476C-32CB59411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16" y="955203"/>
            <a:ext cx="3602024" cy="36020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23E7ADF4-C4D7-4A21-ECE4-5047E8593C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4" y="905330"/>
            <a:ext cx="3576448" cy="357644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BFC120D4-6002-C858-430C-C6B83754AB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790" y="877984"/>
            <a:ext cx="3756462" cy="375646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BB0085A1-0F2D-680F-3D37-B5A3597BBD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36" y="897537"/>
            <a:ext cx="3576448" cy="3576448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DD4F31BC-4D86-FECC-DFF0-AA824D589A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19" y="910969"/>
            <a:ext cx="3690491" cy="369049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466B5A00-103D-6AE6-3B43-C05C7F5BD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36" y="886244"/>
            <a:ext cx="3576448" cy="357644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9E76399-2F19-6985-E219-F57B5BB137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72" y="969131"/>
            <a:ext cx="3572488" cy="357248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4DA440D0-5E47-05FC-197B-FCF0890F1B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4" y="870636"/>
            <a:ext cx="3576448" cy="357644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D70EBF4-812A-E479-A65B-96047214FE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42" y="975001"/>
            <a:ext cx="3675938" cy="367593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5958EC-A507-97F7-2872-A371557079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37" y="877983"/>
            <a:ext cx="3576448" cy="3576448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F4A0A465-188E-B7C9-4C02-E82C08AC55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454" y="966484"/>
            <a:ext cx="3675755" cy="367575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17672E96-4765-E9B0-7554-56C7883C96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162" y="1090878"/>
            <a:ext cx="2249781" cy="274363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цветок, растение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B5DB0BB9-BEEF-4807-4259-14C4994EB7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41" y="963339"/>
            <a:ext cx="3287290" cy="328729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фрукт, банан, растение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1D4D4FA9-B58D-2CF0-6A31-EC83E8370A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770" y="999522"/>
            <a:ext cx="2158296" cy="2930628"/>
          </a:xfrm>
          <a:prstGeom prst="rect">
            <a:avLst/>
          </a:prstGeom>
        </p:spPr>
      </p:pic>
      <p:pic>
        <p:nvPicPr>
          <p:cNvPr id="6" name="Рисунок 5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01D2E0EE-C04B-291F-B52A-D5BAA82CC9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76" y="1095658"/>
            <a:ext cx="3287290" cy="328729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B0C65A2E-E4C5-43AF-D081-46F426B8CF2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201" y="1227034"/>
            <a:ext cx="2756346" cy="2723356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45691FF4-EB5D-6A88-C215-555F074A3F3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247" y="975001"/>
            <a:ext cx="3169724" cy="3169724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147" y="-44628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0.14752 -2.59259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0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13372 2.22222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14362 -2.59259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4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15469 1.48148E-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13932 4.81481E-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14401 4.44444E-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13932 -4.81481E-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1457 2.22222E-6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14206 5.55112E-17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6" y="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-0.15338 1.48148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13555 2.59259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-0.14622 4.44444E-6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14</cp:revision>
  <dcterms:created xsi:type="dcterms:W3CDTF">2024-07-21T13:02:50Z</dcterms:created>
  <dcterms:modified xsi:type="dcterms:W3CDTF">2024-08-07T12:54:52Z</dcterms:modified>
</cp:coreProperties>
</file>