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7C8E3-AFAC-4504-9D1E-05EFB89ACA37}"/>
</file>

<file path=customXml/itemProps2.xml><?xml version="1.0" encoding="utf-8"?>
<ds:datastoreItem xmlns:ds="http://schemas.openxmlformats.org/officeDocument/2006/customXml" ds:itemID="{C6C61B8F-04C4-45A1-BED6-69FCF05424BD}"/>
</file>

<file path=customXml/itemProps3.xml><?xml version="1.0" encoding="utf-8"?>
<ds:datastoreItem xmlns:ds="http://schemas.openxmlformats.org/officeDocument/2006/customXml" ds:itemID="{0DB1B287-1933-4CA7-AF73-1B24AC9DE91C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