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0088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0391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8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71878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2220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26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0559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12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238" y="2777058"/>
            <a:ext cx="4231536" cy="430709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48260" y="3743325"/>
            <a:ext cx="3011805" cy="301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17</cp:revision>
  <dcterms:created xsi:type="dcterms:W3CDTF">2024-04-14T20:42:00Z</dcterms:created>
  <dcterms:modified xsi:type="dcterms:W3CDTF">2024-07-12T07:01:14Z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