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customXml" Target="../customXml/item1.xml"/><Relationship Id="rId2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3" Type="http://schemas.openxmlformats.org/officeDocument/2006/relationships/slideLayout" Target="../slideLayouts/slideLayout1.xml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Изображение выглядит как небо, облако, на открытом воздухе, растение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79" y="-71120"/>
            <a:ext cx="12422590" cy="6962111"/>
          </a:xfrm>
          <a:prstGeom prst="rect">
            <a:avLst/>
          </a:prstGeom>
        </p:spPr>
      </p:pic>
      <p:pic>
        <p:nvPicPr>
          <p:cNvPr id="5" name="Рисунок 4" descr="Изображение выглядит как графическая вставка, рисунок, мультфильм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7" y="3019744"/>
            <a:ext cx="3568143" cy="356814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апельсин&#10;&#10;Автоматически созданное описание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38" y="-208823"/>
            <a:ext cx="1095242" cy="1085746"/>
          </a:xfrm>
          <a:prstGeom prst="rect">
            <a:avLst/>
          </a:prstGeom>
        </p:spPr>
      </p:pic>
      <p:sp>
        <p:nvSpPr>
          <p:cNvPr id="8" name="Прямоугольник: скругленные углы 7"/>
          <p:cNvSpPr/>
          <p:nvPr/>
        </p:nvSpPr>
        <p:spPr>
          <a:xfrm>
            <a:off x="4950256" y="1199147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Ла-ла-ла –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вот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летит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Прямоугольник: скругленные углы 46"/>
          <p:cNvSpPr/>
          <p:nvPr/>
        </p:nvSpPr>
        <p:spPr>
          <a:xfrm>
            <a:off x="4010412" y="4352442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" name="Прямоугольник: скругленные углы 72"/>
          <p:cNvSpPr/>
          <p:nvPr/>
        </p:nvSpPr>
        <p:spPr>
          <a:xfrm>
            <a:off x="8226523" y="4338008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 descr="Изображение выглядит как сова, хищная птица, птица, Ушастая сов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436" y="4284715"/>
            <a:ext cx="1816692" cy="181669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8945" y="4228881"/>
            <a:ext cx="1993162" cy="1991264"/>
          </a:xfrm>
          <a:prstGeom prst="rect">
            <a:avLst/>
          </a:prstGeom>
        </p:spPr>
      </p:pic>
      <p:sp>
        <p:nvSpPr>
          <p:cNvPr id="77" name="Прямоугольник: скругленные углы 76"/>
          <p:cNvSpPr/>
          <p:nvPr/>
        </p:nvSpPr>
        <p:spPr>
          <a:xfrm>
            <a:off x="4957010" y="1307557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Ва-ва-ва –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вот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высокая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5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uk-UA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Прямоугольник: скругленные углы 77"/>
          <p:cNvSpPr/>
          <p:nvPr/>
        </p:nvSpPr>
        <p:spPr>
          <a:xfrm>
            <a:off x="3951941" y="4322197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Прямоугольник: скругленные углы 78"/>
          <p:cNvSpPr/>
          <p:nvPr/>
        </p:nvSpPr>
        <p:spPr>
          <a:xfrm>
            <a:off x="8168052" y="4307763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 descr="Изображение выглядит как Подставка для торта, свадебный пирог, статуя, пирог&#10;&#10;Автоматически созданное описание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38" y="4322197"/>
            <a:ext cx="1727453" cy="172745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астение, цветок&#10;&#10;Автоматически созданное описание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511" y="3827443"/>
            <a:ext cx="2557489" cy="2557489"/>
          </a:xfrm>
          <a:prstGeom prst="rect">
            <a:avLst/>
          </a:prstGeom>
        </p:spPr>
      </p:pic>
      <p:sp>
        <p:nvSpPr>
          <p:cNvPr id="81" name="Прямоугольник: скругленные углы 80"/>
          <p:cNvSpPr/>
          <p:nvPr/>
        </p:nvSpPr>
        <p:spPr>
          <a:xfrm>
            <a:off x="5020436" y="1183027"/>
            <a:ext cx="4856944" cy="25544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Лу-лу-лу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куклу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посажу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к 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Прямоугольник: скругленные углы 81"/>
          <p:cNvSpPr/>
          <p:nvPr/>
        </p:nvSpPr>
        <p:spPr>
          <a:xfrm>
            <a:off x="3998083" y="4420466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3" name="Прямоугольник: скругленные углы 82"/>
          <p:cNvSpPr/>
          <p:nvPr/>
        </p:nvSpPr>
        <p:spPr>
          <a:xfrm>
            <a:off x="8214194" y="4406032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8641" y="4241739"/>
            <a:ext cx="2097671" cy="209767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дизайн&#10;&#10;Автоматически созданное описание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41" y="4069798"/>
            <a:ext cx="2279069" cy="2279069"/>
          </a:xfrm>
          <a:prstGeom prst="rect">
            <a:avLst/>
          </a:prstGeom>
        </p:spPr>
      </p:pic>
      <p:sp>
        <p:nvSpPr>
          <p:cNvPr id="84" name="Прямоугольник: скругленные углы 83"/>
          <p:cNvSpPr/>
          <p:nvPr/>
        </p:nvSpPr>
        <p:spPr>
          <a:xfrm>
            <a:off x="4911742" y="1375190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Ву-ву-ву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лови…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Прямоугольник: скругленные углы 84"/>
          <p:cNvSpPr/>
          <p:nvPr/>
        </p:nvSpPr>
        <p:spPr>
          <a:xfrm>
            <a:off x="8247801" y="4364048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Прямоугольник: скругленные углы 85"/>
          <p:cNvSpPr/>
          <p:nvPr/>
        </p:nvSpPr>
        <p:spPr>
          <a:xfrm>
            <a:off x="4022018" y="4403880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7" name="Рисунок 8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96135" y="3996365"/>
            <a:ext cx="2194988" cy="2192897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0087" y="4403880"/>
            <a:ext cx="1822491" cy="1822491"/>
          </a:xfrm>
          <a:prstGeom prst="rect">
            <a:avLst/>
          </a:prstGeom>
        </p:spPr>
      </p:pic>
      <p:sp>
        <p:nvSpPr>
          <p:cNvPr id="89" name="Прямоугольник: скругленные углы 88"/>
          <p:cNvSpPr/>
          <p:nvPr/>
        </p:nvSpPr>
        <p:spPr>
          <a:xfrm>
            <a:off x="4962624" y="1228360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Ло-ло-ло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стелем 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Прямоугольник: скругленные углы 89"/>
          <p:cNvSpPr/>
          <p:nvPr/>
        </p:nvSpPr>
        <p:spPr>
          <a:xfrm>
            <a:off x="8211909" y="4351316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" name="Прямоугольник: скругленные углы 90"/>
          <p:cNvSpPr/>
          <p:nvPr/>
        </p:nvSpPr>
        <p:spPr>
          <a:xfrm>
            <a:off x="3986126" y="4391148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2" name="Рисунок 9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68780" y="3964256"/>
            <a:ext cx="2374522" cy="2374522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843" y="4423788"/>
            <a:ext cx="1601449" cy="1601449"/>
          </a:xfrm>
          <a:prstGeom prst="rect">
            <a:avLst/>
          </a:prstGeom>
        </p:spPr>
      </p:pic>
      <p:sp>
        <p:nvSpPr>
          <p:cNvPr id="94" name="Прямоугольник: скругленные углы 93"/>
          <p:cNvSpPr/>
          <p:nvPr/>
        </p:nvSpPr>
        <p:spPr>
          <a:xfrm>
            <a:off x="5007312" y="1289064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Вы-вы-вы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трава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выше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Прямоугольник: скругленные углы 94"/>
          <p:cNvSpPr/>
          <p:nvPr/>
        </p:nvSpPr>
        <p:spPr>
          <a:xfrm>
            <a:off x="4012483" y="4378301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95"/>
          <p:cNvSpPr/>
          <p:nvPr/>
        </p:nvSpPr>
        <p:spPr>
          <a:xfrm>
            <a:off x="8211026" y="4379462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9850" y="4386199"/>
            <a:ext cx="1716987" cy="1716987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05592" y="4378301"/>
            <a:ext cx="1800939" cy="1800939"/>
          </a:xfrm>
          <a:prstGeom prst="rect">
            <a:avLst/>
          </a:prstGeom>
        </p:spPr>
      </p:pic>
      <p:sp>
        <p:nvSpPr>
          <p:cNvPr id="99" name="Прямоугольник: скругленные углы 98"/>
          <p:cNvSpPr/>
          <p:nvPr/>
        </p:nvSpPr>
        <p:spPr>
          <a:xfrm>
            <a:off x="4958804" y="1326309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Лы-лы-лы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забиваем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мы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Прямоугольник: скругленные углы 99"/>
          <p:cNvSpPr/>
          <p:nvPr/>
        </p:nvSpPr>
        <p:spPr>
          <a:xfrm>
            <a:off x="4017409" y="4521833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1" name="Прямоугольник: скругленные углы 100"/>
          <p:cNvSpPr/>
          <p:nvPr/>
        </p:nvSpPr>
        <p:spPr>
          <a:xfrm>
            <a:off x="8215952" y="4522994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" name="Рисунок 10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4776" y="4529731"/>
            <a:ext cx="1938532" cy="1938532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94612" y="4473015"/>
            <a:ext cx="2012050" cy="1923283"/>
          </a:xfrm>
          <a:prstGeom prst="rect">
            <a:avLst/>
          </a:prstGeom>
        </p:spPr>
      </p:pic>
      <p:sp>
        <p:nvSpPr>
          <p:cNvPr id="108" name="Прямоугольник: скругленные углы 107"/>
          <p:cNvSpPr/>
          <p:nvPr/>
        </p:nvSpPr>
        <p:spPr>
          <a:xfrm>
            <a:off x="4933981" y="1233575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Лы-лы-лы – лыжи мчатся вдоль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Прямоугольник: скругленные углы 108"/>
          <p:cNvSpPr/>
          <p:nvPr/>
        </p:nvSpPr>
        <p:spPr>
          <a:xfrm>
            <a:off x="4009323" y="4312321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0" name="Прямоугольник: скругленные углы 109"/>
          <p:cNvSpPr/>
          <p:nvPr/>
        </p:nvSpPr>
        <p:spPr>
          <a:xfrm>
            <a:off x="8207866" y="4313482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1" name="Рисунок 110" descr="C:\Users\yanag\OneDrive\Робочий стіл\Без назви-4.pngБез назви-4"/>
          <p:cNvPicPr>
            <a:picLocks noChangeAspect="1"/>
          </p:cNvPicPr>
          <p:nvPr/>
        </p:nvPicPr>
        <p:blipFill>
          <a:blip r:embed="rId17"/>
          <a:srcRect t="6" b="6"/>
          <a:stretch>
            <a:fillRect/>
          </a:stretch>
        </p:blipFill>
        <p:spPr>
          <a:xfrm>
            <a:off x="4695250" y="4386259"/>
            <a:ext cx="1687411" cy="1687411"/>
          </a:xfrm>
          <a:prstGeom prst="rect">
            <a:avLst/>
          </a:prstGeom>
        </p:spPr>
      </p:pic>
      <p:pic>
        <p:nvPicPr>
          <p:cNvPr id="112" name="Рисунок 111" descr="C:\Users\yanag\OneDrive\Робочий стіл\glacier-clipart-the-ice-rocks-are-cartoons-on-white-background_564130_wh1200.pngglacier-clipart-the-ice-rocks-are-cartoons-on-white-background_564130_wh1200"/>
          <p:cNvPicPr>
            <a:picLocks noChangeAspect="1"/>
          </p:cNvPicPr>
          <p:nvPr/>
        </p:nvPicPr>
        <p:blipFill>
          <a:blip r:embed="rId18"/>
          <a:srcRect l="57" r="57"/>
          <a:stretch>
            <a:fillRect/>
          </a:stretch>
        </p:blipFill>
        <p:spPr>
          <a:xfrm>
            <a:off x="8725802" y="4245790"/>
            <a:ext cx="1942317" cy="1944046"/>
          </a:xfrm>
          <a:prstGeom prst="rect">
            <a:avLst/>
          </a:prstGeom>
        </p:spPr>
      </p:pic>
      <p:sp>
        <p:nvSpPr>
          <p:cNvPr id="122" name="Прямоугольник: скругленные углы 121"/>
          <p:cNvSpPr/>
          <p:nvPr/>
        </p:nvSpPr>
        <p:spPr>
          <a:xfrm>
            <a:off x="4945642" y="1261741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Ула-ула-ула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в море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плавает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Прямоугольник: скругленные углы 122"/>
          <p:cNvSpPr/>
          <p:nvPr/>
        </p:nvSpPr>
        <p:spPr>
          <a:xfrm>
            <a:off x="8226523" y="4327942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4" name="Прямоугольник: скругленные углы 123"/>
          <p:cNvSpPr/>
          <p:nvPr/>
        </p:nvSpPr>
        <p:spPr>
          <a:xfrm>
            <a:off x="4018229" y="4340084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5" name="Рисунок 1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7614" y="4306326"/>
            <a:ext cx="1816692" cy="1816692"/>
          </a:xfrm>
          <a:prstGeom prst="rect">
            <a:avLst/>
          </a:prstGeom>
        </p:spPr>
      </p:pic>
      <p:pic>
        <p:nvPicPr>
          <p:cNvPr id="126" name="Рисунок 1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1963" y="3618846"/>
            <a:ext cx="2462160" cy="2462160"/>
          </a:xfrm>
          <a:prstGeom prst="rect">
            <a:avLst/>
          </a:prstGeom>
        </p:spPr>
      </p:pic>
      <p:sp>
        <p:nvSpPr>
          <p:cNvPr id="131" name="Прямоугольник: скругленные углы 130"/>
          <p:cNvSpPr/>
          <p:nvPr/>
        </p:nvSpPr>
        <p:spPr>
          <a:xfrm>
            <a:off x="4982967" y="1255186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Ав-ав-ав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по земле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ползет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Прямоугольник: скругленные углы 131"/>
          <p:cNvSpPr/>
          <p:nvPr/>
        </p:nvSpPr>
        <p:spPr>
          <a:xfrm>
            <a:off x="8205573" y="4397758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3" name="Прямоугольник: скругленные углы 132"/>
          <p:cNvSpPr/>
          <p:nvPr/>
        </p:nvSpPr>
        <p:spPr>
          <a:xfrm>
            <a:off x="3997279" y="4409900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4" name="Рисунок 13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2939" y="4405655"/>
            <a:ext cx="2209865" cy="2209865"/>
          </a:xfrm>
          <a:prstGeom prst="rect">
            <a:avLst/>
          </a:prstGeom>
        </p:spPr>
      </p:pic>
      <p:pic>
        <p:nvPicPr>
          <p:cNvPr id="135" name="Рисунок 1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7169" y="4317440"/>
            <a:ext cx="1849710" cy="1849710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везда, творческий подход, астрономия&#10;&#10;Автоматически созданное описание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13" y="842264"/>
            <a:ext cx="3051533" cy="3152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21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000"/>
                            </p:stCondLst>
                            <p:childTnLst>
                              <p:par>
                                <p:cTn id="2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28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"/>
                            </p:stCondLst>
                            <p:childTnLst>
                              <p:par>
                                <p:cTn id="3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35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000"/>
                            </p:stCondLst>
                            <p:childTnLst>
                              <p:par>
                                <p:cTn id="38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42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000"/>
                            </p:stCondLst>
                            <p:childTnLst>
                              <p:par>
                                <p:cTn id="4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8" dur="1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1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49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1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7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000"/>
                            </p:stCondLst>
                            <p:childTnLst>
                              <p:par>
                                <p:cTn id="5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7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0" dur="1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8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559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0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4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0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2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8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000"/>
                            </p:stCondLst>
                            <p:childTnLst>
                              <p:par>
                                <p:cTn id="5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6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9" dur="1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4" fill="hold">
                      <p:stCondLst>
                        <p:cond delay="indefinite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7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628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9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0" fill="hold">
                      <p:stCondLst>
                        <p:cond delay="indefinite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5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7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3" fill="hold">
                      <p:stCondLst>
                        <p:cond delay="0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1" fill="hold">
                      <p:stCondLst>
                        <p:cond delay="indefinite"/>
                      </p:stCondLst>
                      <p:childTnLst>
                        <p:par>
                          <p:cTn id="672" fill="hold">
                            <p:stCondLst>
                              <p:cond delay="0"/>
                            </p:stCondLst>
                            <p:childTnLst>
                              <p:par>
                                <p:cTn id="6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1000"/>
                            </p:stCondLst>
                            <p:childTnLst>
                              <p:par>
                                <p:cTn id="6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8" grpId="0" animBg="1"/>
      <p:bldP spid="47" grpId="0" animBg="1"/>
      <p:bldP spid="73" grpId="0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EE3BA59-2FD2-4261-9B78-562102597334}"/>
</file>

<file path=customXml/itemProps2.xml><?xml version="1.0" encoding="utf-8"?>
<ds:datastoreItem xmlns:ds="http://schemas.openxmlformats.org/officeDocument/2006/customXml" ds:itemID="{03CD0310-9372-4BAE-97FD-A0E9695988AA}"/>
</file>

<file path=customXml/itemProps3.xml><?xml version="1.0" encoding="utf-8"?>
<ds:datastoreItem xmlns:ds="http://schemas.openxmlformats.org/officeDocument/2006/customXml" ds:itemID="{D89E4541-17DA-4465-A078-39547847AFB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WPS Slides</Application>
  <PresentationFormat>Широкоэкранный</PresentationFormat>
  <Paragraphs>20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yanag</cp:lastModifiedBy>
  <cp:revision>4</cp:revision>
  <dcterms:created xsi:type="dcterms:W3CDTF">2024-11-25T11:03:00Z</dcterms:created>
  <dcterms:modified xsi:type="dcterms:W3CDTF">2025-04-09T15:48:28Z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5968EDE1E4864FFFBF192358C6408F03_12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