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FE096-53AE-46D2-AFE2-B6CD5C8E9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8497CA7-67CC-41D4-BBA6-3F7BDD6A7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59206D-DB98-4C73-BF45-8497BB9A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2589-83C8-4C5C-B880-CF24FA4C128D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2B60E6-7C09-4A87-92CC-E0604515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ABDCEA-3105-41EA-B4F9-1325EA20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D7D-54B6-446C-8A22-30691334E4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108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9EA7E-368C-46F6-B3ED-FAC0F686F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6B5537-E5CD-4E9B-8E55-DC0490DA0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C28E1-1FFB-4E0A-AA54-CAC3D6EA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2589-83C8-4C5C-B880-CF24FA4C128D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60F1B4-D539-4F67-96BB-20912632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366D57-F595-465B-82B9-97501BAB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D7D-54B6-446C-8A22-30691334E4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687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3A0D724-C426-4DAE-AAEA-16D245E69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C646F1-E4C9-4D6C-A1D5-DA9A7F71C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B11780-79B4-4501-B67C-B303C24B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2589-83C8-4C5C-B880-CF24FA4C128D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AA076B-9995-46C9-A944-10FB44B0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96A9F4-B648-4DD9-B691-35170237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D7D-54B6-446C-8A22-30691334E4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995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57EC4-A916-4EC8-AA30-EA560FBB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CFC9BB-A88A-4D57-BBDC-ED36928ED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863B1B-AC14-4A99-93A8-9E8B726D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2589-83C8-4C5C-B880-CF24FA4C128D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49DE5B-68CD-4B06-9A81-413BEE63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8AECE0-3EE3-4B77-8E2C-910BF066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D7D-54B6-446C-8A22-30691334E4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97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214A0-C36D-44CC-BD90-179A8CF9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19486F1-912B-44A4-BA8E-E37A50874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2D1081-163E-46B8-8A93-11DA3ADF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2589-83C8-4C5C-B880-CF24FA4C128D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BC48AC-8000-47B7-871F-8608D4BC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5D4BA3-3B7C-4795-ABA5-ED115072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D7D-54B6-446C-8A22-30691334E4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80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282B9-B6B4-4282-9C28-DC89F13A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2F7EA4-8F01-4DB7-9BBF-CBBA8079D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42F5A7B-B18C-4A6C-8C7C-A991FC85A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1057FB-0497-43FE-98D5-C1AE6C8E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2589-83C8-4C5C-B880-CF24FA4C128D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DC2CC1-EC34-4937-8EED-090ACFCA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DD2FFBF-9BDA-4914-BB37-BB6ECDB2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D7D-54B6-446C-8A22-30691334E4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30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B2910-8BC0-4F46-9F36-B2528183F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EE1CBE-F2A4-4BD4-AFF4-A03F05071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D9178AF-D52F-4A2D-831A-850874F13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47F7ED8-D218-4642-9048-A652BFD35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CB4C23A-6712-4F92-82A5-03D79B7DB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FC58C7A-31AD-4DAA-A969-CDF20B2E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2589-83C8-4C5C-B880-CF24FA4C128D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1158376-BF0A-4B3B-B958-974F14CE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5A2096F-3132-43AD-872A-0C36BA90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D7D-54B6-446C-8A22-30691334E4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68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AB5F7-B69E-461B-8AA5-314227C2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B5570A4-A313-4670-A081-62D7008E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2589-83C8-4C5C-B880-CF24FA4C128D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7ED0666-0652-4095-AF9B-3F9B58FB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3938D39-D712-4B7C-A1A4-2BF4FA5A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D7D-54B6-446C-8A22-30691334E4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750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D3BB396-A85C-47C3-90CA-71261882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2589-83C8-4C5C-B880-CF24FA4C128D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BBB7EEA-E634-4F8F-8A2A-CE7CCF86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F58A0A0-5C6A-4782-89C3-2FF75F67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D7D-54B6-446C-8A22-30691334E4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308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04EDC-FED8-472C-BF98-54E2DFBE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7187-36E3-471B-AD2D-DB70DBC7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07E7116-6639-4ECB-B6C3-7C2659102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DDA8EC-1ADF-4F14-8DB3-DD81BE8A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2589-83C8-4C5C-B880-CF24FA4C128D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DD298BC-9E97-420D-B55E-7841F429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FFC8965-1BCB-489A-B2FC-353C4BF1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D7D-54B6-446C-8A22-30691334E4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85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2E268-B16A-4223-8318-2F1B5D30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4C8D7DD-E4C3-427D-B29D-7B62CC0C7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14B4CBC-75A2-495C-B27C-0B6AA0C23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6A004CB-AAEA-44CD-9C2F-04D6D94E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2589-83C8-4C5C-B880-CF24FA4C128D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67A572-9906-4272-9D2D-BF474272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0BA1CA-9950-4E2F-A9FF-F6497469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CD7D-54B6-446C-8A22-30691334E4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22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555B5CE-B7E2-4CDF-8654-2D078DAB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D550C30-E352-4892-BCB8-0B0E9487E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254432-A42A-4F9A-A5E3-407D6A2F2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2589-83C8-4C5C-B880-CF24FA4C128D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D51A8C3-89C7-40E3-987F-327C63434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822FD-1477-4650-AE97-2F1A473D5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CD7D-54B6-446C-8A22-30691334E4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9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7227" t="22623" b="4108"/>
          <a:stretch/>
        </p:blipFill>
        <p:spPr>
          <a:xfrm>
            <a:off x="0" y="28223"/>
            <a:ext cx="12192001" cy="68579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2A6F84-FF4A-450E-8A10-D552882B3D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8" b="97059" l="9556" r="90889">
                        <a14:foregroundMark x1="9556" y1="53743" x2="9556" y2="53743"/>
                        <a14:foregroundMark x1="26556" y1="11230" x2="26556" y2="11230"/>
                        <a14:foregroundMark x1="53778" y1="7219" x2="53778" y2="7219"/>
                        <a14:foregroundMark x1="90889" y1="41711" x2="90889" y2="41711"/>
                        <a14:foregroundMark x1="41333" y1="83155" x2="41333" y2="83155"/>
                        <a14:foregroundMark x1="52778" y1="97059" x2="52778" y2="97059"/>
                        <a14:foregroundMark x1="26556" y1="7487" x2="26556" y2="7487"/>
                        <a14:foregroundMark x1="27111" y1="6417" x2="27111" y2="6417"/>
                        <a14:foregroundMark x1="52444" y1="4278" x2="52444" y2="4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03" y="995984"/>
            <a:ext cx="2053223" cy="85322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45420A8-EC84-4E84-9B42-FE6740B05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8" b="97059" l="9556" r="90889">
                        <a14:foregroundMark x1="9556" y1="53743" x2="9556" y2="53743"/>
                        <a14:foregroundMark x1="26556" y1="11230" x2="26556" y2="11230"/>
                        <a14:foregroundMark x1="53778" y1="7219" x2="53778" y2="7219"/>
                        <a14:foregroundMark x1="90889" y1="41711" x2="90889" y2="41711"/>
                        <a14:foregroundMark x1="41333" y1="83155" x2="41333" y2="83155"/>
                        <a14:foregroundMark x1="52778" y1="97059" x2="52778" y2="97059"/>
                        <a14:foregroundMark x1="26556" y1="7487" x2="26556" y2="7487"/>
                        <a14:foregroundMark x1="27111" y1="6417" x2="27111" y2="6417"/>
                        <a14:foregroundMark x1="52444" y1="4278" x2="52444" y2="4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0725" y="109641"/>
            <a:ext cx="2053223" cy="85322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4566D62-56DB-47D1-87B1-D36E487BE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8" b="97059" l="9556" r="90889">
                        <a14:foregroundMark x1="9556" y1="53743" x2="9556" y2="53743"/>
                        <a14:foregroundMark x1="26556" y1="11230" x2="26556" y2="11230"/>
                        <a14:foregroundMark x1="53778" y1="7219" x2="53778" y2="7219"/>
                        <a14:foregroundMark x1="90889" y1="41711" x2="90889" y2="41711"/>
                        <a14:foregroundMark x1="41333" y1="83155" x2="41333" y2="83155"/>
                        <a14:foregroundMark x1="52778" y1="97059" x2="52778" y2="97059"/>
                        <a14:foregroundMark x1="26556" y1="7487" x2="26556" y2="7487"/>
                        <a14:foregroundMark x1="27111" y1="6417" x2="27111" y2="6417"/>
                        <a14:foregroundMark x1="52444" y1="4278" x2="52444" y2="4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2367" y="48299"/>
            <a:ext cx="2053223" cy="8532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0DA71D-CF17-41E5-8B16-426D729E9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8" b="97059" l="9556" r="90889">
                        <a14:foregroundMark x1="9556" y1="53743" x2="9556" y2="53743"/>
                        <a14:foregroundMark x1="26556" y1="11230" x2="26556" y2="11230"/>
                        <a14:foregroundMark x1="53778" y1="7219" x2="53778" y2="7219"/>
                        <a14:foregroundMark x1="90889" y1="41711" x2="90889" y2="41711"/>
                        <a14:foregroundMark x1="41333" y1="83155" x2="41333" y2="83155"/>
                        <a14:foregroundMark x1="52778" y1="97059" x2="52778" y2="97059"/>
                        <a14:foregroundMark x1="26556" y1="7487" x2="26556" y2="7487"/>
                        <a14:foregroundMark x1="27111" y1="6417" x2="27111" y2="6417"/>
                        <a14:foregroundMark x1="52444" y1="4278" x2="52444" y2="4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5824" y="1675528"/>
            <a:ext cx="2053223" cy="85322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2FF1686-D631-44BC-A675-267B29CDB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8" b="97059" l="9556" r="90889">
                        <a14:foregroundMark x1="9556" y1="53743" x2="9556" y2="53743"/>
                        <a14:foregroundMark x1="26556" y1="11230" x2="26556" y2="11230"/>
                        <a14:foregroundMark x1="53778" y1="7219" x2="53778" y2="7219"/>
                        <a14:foregroundMark x1="90889" y1="41711" x2="90889" y2="41711"/>
                        <a14:foregroundMark x1="41333" y1="83155" x2="41333" y2="83155"/>
                        <a14:foregroundMark x1="52778" y1="97059" x2="52778" y2="97059"/>
                        <a14:foregroundMark x1="26556" y1="7487" x2="26556" y2="7487"/>
                        <a14:foregroundMark x1="27111" y1="6417" x2="27111" y2="6417"/>
                        <a14:foregroundMark x1="52444" y1="4278" x2="52444" y2="4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3180" y="109641"/>
            <a:ext cx="2053223" cy="853228"/>
          </a:xfrm>
          <a:prstGeom prst="rect">
            <a:avLst/>
          </a:prstGeom>
        </p:spPr>
      </p:pic>
      <p:grpSp>
        <p:nvGrpSpPr>
          <p:cNvPr id="29" name="Группа 5">
            <a:extLst>
              <a:ext uri="{FF2B5EF4-FFF2-40B4-BE49-F238E27FC236}">
                <a16:creationId xmlns:a16="http://schemas.microsoft.com/office/drawing/2014/main" id="{ACA72349-7C2D-40D6-BE25-720C20C63E69}"/>
              </a:ext>
            </a:extLst>
          </p:cNvPr>
          <p:cNvGrpSpPr/>
          <p:nvPr/>
        </p:nvGrpSpPr>
        <p:grpSpPr>
          <a:xfrm>
            <a:off x="3432424" y="1396374"/>
            <a:ext cx="5959885" cy="5351985"/>
            <a:chOff x="6236142" y="1690688"/>
            <a:chExt cx="5959885" cy="5351985"/>
          </a:xfrm>
        </p:grpSpPr>
        <p:pic>
          <p:nvPicPr>
            <p:cNvPr id="30" name="Picture 2" descr="https://gas-kvas.com/uploads/posts/2023-02/1676430788_gas-kvas-com-p-zaichonok-risunok-detskii-13.png">
              <a:extLst>
                <a:ext uri="{FF2B5EF4-FFF2-40B4-BE49-F238E27FC236}">
                  <a16:creationId xmlns:a16="http://schemas.microsoft.com/office/drawing/2014/main" id="{4E6103BF-F9D5-4BB9-9DB0-B11BB4D0C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450" y="2913425"/>
              <a:ext cx="1369789" cy="1676224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Группа 4">
              <a:extLst>
                <a:ext uri="{FF2B5EF4-FFF2-40B4-BE49-F238E27FC236}">
                  <a16:creationId xmlns:a16="http://schemas.microsoft.com/office/drawing/2014/main" id="{39E989B9-5FF2-4D24-8493-FCDBD433BBA7}"/>
                </a:ext>
              </a:extLst>
            </p:cNvPr>
            <p:cNvGrpSpPr/>
            <p:nvPr/>
          </p:nvGrpSpPr>
          <p:grpSpPr>
            <a:xfrm>
              <a:off x="6236142" y="1690688"/>
              <a:ext cx="5959885" cy="5351985"/>
              <a:chOff x="6236142" y="1690688"/>
              <a:chExt cx="5959885" cy="5351985"/>
            </a:xfrm>
          </p:grpSpPr>
          <p:pic>
            <p:nvPicPr>
              <p:cNvPr id="32" name="Picture 4" descr="https://i.etsystatic.com/6315841/r/il/921b2d/1982544661/il_1588xN.1982544661_ciz6.jpg">
                <a:extLst>
                  <a:ext uri="{FF2B5EF4-FFF2-40B4-BE49-F238E27FC236}">
                    <a16:creationId xmlns:a16="http://schemas.microsoft.com/office/drawing/2014/main" id="{2C9BFDDA-E83B-4C8C-AF0C-F524E59CCE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5766" l="2519" r="89861">
                            <a14:foregroundMark x1="42758" y1="15572" x2="46033" y2="13820"/>
                            <a14:foregroundMark x1="44081" y1="14550" x2="49055" y2="16496"/>
                            <a14:foregroundMark x1="42947" y1="16204" x2="42380" y2="16204"/>
                            <a14:foregroundMark x1="60327" y1="11387" x2="62406" y2="12555"/>
                            <a14:foregroundMark x1="62406" y1="12555" x2="60705" y2="16204"/>
                            <a14:foregroundMark x1="42065" y1="14842" x2="42884" y2="14307"/>
                            <a14:foregroundMark x1="41562" y1="16058" x2="41688" y2="16253"/>
                            <a14:foregroundMark x1="41499" y1="15426" x2="42632" y2="14258"/>
                            <a14:foregroundMark x1="42632" y1="14258" x2="44584" y2="12701"/>
                            <a14:foregroundMark x1="62972" y1="13090" x2="60957" y2="15474"/>
                            <a14:foregroundMark x1="63791" y1="12847" x2="60705" y2="11484"/>
                            <a14:foregroundMark x1="63980" y1="13285" x2="62846" y2="16350"/>
                            <a14:backgroundMark x1="65554" y1="15328" x2="65869" y2="167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0284" y="1690688"/>
                <a:ext cx="4135743" cy="5351985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4" descr="https://www.clipartmax.com/png/full/173-1732486_pregnancy-baby-transport-royalty-free-illustration-pregnancy-baby-transport-royalty-free-illustration.png">
                <a:extLst>
                  <a:ext uri="{FF2B5EF4-FFF2-40B4-BE49-F238E27FC236}">
                    <a16:creationId xmlns:a16="http://schemas.microsoft.com/office/drawing/2014/main" id="{EA9C22FF-B35A-469C-9D9F-3933BFDCC4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36142" y="3294263"/>
                <a:ext cx="2991528" cy="3398240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0" name="Группа 7">
            <a:extLst>
              <a:ext uri="{FF2B5EF4-FFF2-40B4-BE49-F238E27FC236}">
                <a16:creationId xmlns:a16="http://schemas.microsoft.com/office/drawing/2014/main" id="{2D00BDC3-4001-4863-8D2A-679798776A3C}"/>
              </a:ext>
            </a:extLst>
          </p:cNvPr>
          <p:cNvGrpSpPr/>
          <p:nvPr/>
        </p:nvGrpSpPr>
        <p:grpSpPr>
          <a:xfrm>
            <a:off x="3444009" y="1396374"/>
            <a:ext cx="5959886" cy="5351985"/>
            <a:chOff x="3671273" y="1413677"/>
            <a:chExt cx="5959886" cy="5351985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FD54DC91-382B-4BCA-9C53-60C0ADB5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6829" y1="39853" x2="44878" y2="45966"/>
                          <a14:foregroundMark x1="18293" y1="66993" x2="24146" y2="611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1052" y="2858703"/>
              <a:ext cx="1487255" cy="148362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grpSp>
          <p:nvGrpSpPr>
            <p:cNvPr id="52" name="Группа 4">
              <a:extLst>
                <a:ext uri="{FF2B5EF4-FFF2-40B4-BE49-F238E27FC236}">
                  <a16:creationId xmlns:a16="http://schemas.microsoft.com/office/drawing/2014/main" id="{12BEF781-31CD-449E-AA34-6D1E9D9368E8}"/>
                </a:ext>
              </a:extLst>
            </p:cNvPr>
            <p:cNvGrpSpPr/>
            <p:nvPr/>
          </p:nvGrpSpPr>
          <p:grpSpPr>
            <a:xfrm>
              <a:off x="3671273" y="1413677"/>
              <a:ext cx="5959886" cy="5351985"/>
              <a:chOff x="6236141" y="1690688"/>
              <a:chExt cx="5959886" cy="5351985"/>
            </a:xfrm>
          </p:grpSpPr>
          <p:pic>
            <p:nvPicPr>
              <p:cNvPr id="53" name="Picture 4" descr="https://i.etsystatic.com/6315841/r/il/921b2d/1982544661/il_1588xN.1982544661_ciz6.jpg">
                <a:extLst>
                  <a:ext uri="{FF2B5EF4-FFF2-40B4-BE49-F238E27FC236}">
                    <a16:creationId xmlns:a16="http://schemas.microsoft.com/office/drawing/2014/main" id="{D04B7189-5866-4BB5-A5FC-5C8C5C43C1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5766" l="2519" r="89861">
                            <a14:foregroundMark x1="42758" y1="15572" x2="46033" y2="13820"/>
                            <a14:foregroundMark x1="44081" y1="14550" x2="49055" y2="16496"/>
                            <a14:foregroundMark x1="42947" y1="16204" x2="42380" y2="16204"/>
                            <a14:foregroundMark x1="60327" y1="11387" x2="62406" y2="12555"/>
                            <a14:foregroundMark x1="62406" y1="12555" x2="60705" y2="16204"/>
                            <a14:foregroundMark x1="42065" y1="14842" x2="42884" y2="14307"/>
                            <a14:foregroundMark x1="41562" y1="16058" x2="41688" y2="16253"/>
                            <a14:foregroundMark x1="41499" y1="15426" x2="42632" y2="14258"/>
                            <a14:foregroundMark x1="42632" y1="14258" x2="44584" y2="12701"/>
                            <a14:foregroundMark x1="62972" y1="13090" x2="60957" y2="15474"/>
                            <a14:foregroundMark x1="63791" y1="12847" x2="60705" y2="11484"/>
                            <a14:foregroundMark x1="63980" y1="13285" x2="62846" y2="16350"/>
                            <a14:backgroundMark x1="65554" y1="15328" x2="65869" y2="167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0284" y="1690688"/>
                <a:ext cx="4135743" cy="5351985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4" descr="https://www.clipartmax.com/png/full/173-1732486_pregnancy-baby-transport-royalty-free-illustration-pregnancy-baby-transport-royalty-free-illustration.png">
                <a:extLst>
                  <a:ext uri="{FF2B5EF4-FFF2-40B4-BE49-F238E27FC236}">
                    <a16:creationId xmlns:a16="http://schemas.microsoft.com/office/drawing/2014/main" id="{F8B55C50-42F3-4A85-B720-9F7FC2E9E5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36141" y="3296792"/>
                <a:ext cx="2991528" cy="3398240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5" name="Группа 2">
            <a:extLst>
              <a:ext uri="{FF2B5EF4-FFF2-40B4-BE49-F238E27FC236}">
                <a16:creationId xmlns:a16="http://schemas.microsoft.com/office/drawing/2014/main" id="{87D555A5-C71B-4495-BAE9-E7406AA1FF8D}"/>
              </a:ext>
            </a:extLst>
          </p:cNvPr>
          <p:cNvGrpSpPr/>
          <p:nvPr/>
        </p:nvGrpSpPr>
        <p:grpSpPr>
          <a:xfrm>
            <a:off x="3455594" y="1396374"/>
            <a:ext cx="5959885" cy="5351985"/>
            <a:chOff x="3671274" y="1413677"/>
            <a:chExt cx="5959885" cy="5351985"/>
          </a:xfrm>
        </p:grpSpPr>
        <p:pic>
          <p:nvPicPr>
            <p:cNvPr id="56" name="Picture 2" descr="https://i.pinimg.com/originals/ee/5b/b1/ee5bb1dc79b748adf520766dfe245eb5.png">
              <a:extLst>
                <a:ext uri="{FF2B5EF4-FFF2-40B4-BE49-F238E27FC236}">
                  <a16:creationId xmlns:a16="http://schemas.microsoft.com/office/drawing/2014/main" id="{7E53B5C5-A08F-4107-86A8-9AAC91EF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88" y="2291168"/>
              <a:ext cx="1769167" cy="2425204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7" name="Группа 4">
              <a:extLst>
                <a:ext uri="{FF2B5EF4-FFF2-40B4-BE49-F238E27FC236}">
                  <a16:creationId xmlns:a16="http://schemas.microsoft.com/office/drawing/2014/main" id="{B28E6BCF-D0E6-42F3-BB75-FC9AE7691063}"/>
                </a:ext>
              </a:extLst>
            </p:cNvPr>
            <p:cNvGrpSpPr/>
            <p:nvPr/>
          </p:nvGrpSpPr>
          <p:grpSpPr>
            <a:xfrm>
              <a:off x="3671274" y="1413677"/>
              <a:ext cx="5959885" cy="5351985"/>
              <a:chOff x="6236142" y="1690688"/>
              <a:chExt cx="5959885" cy="5351985"/>
            </a:xfrm>
          </p:grpSpPr>
          <p:pic>
            <p:nvPicPr>
              <p:cNvPr id="58" name="Picture 4" descr="https://i.etsystatic.com/6315841/r/il/921b2d/1982544661/il_1588xN.1982544661_ciz6.jpg">
                <a:extLst>
                  <a:ext uri="{FF2B5EF4-FFF2-40B4-BE49-F238E27FC236}">
                    <a16:creationId xmlns:a16="http://schemas.microsoft.com/office/drawing/2014/main" id="{014C5C8D-D28C-4074-95F0-223924DFD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5766" l="2519" r="89861">
                            <a14:foregroundMark x1="42758" y1="15572" x2="46033" y2="13820"/>
                            <a14:foregroundMark x1="44081" y1="14550" x2="49055" y2="16496"/>
                            <a14:foregroundMark x1="42947" y1="16204" x2="42380" y2="16204"/>
                            <a14:foregroundMark x1="60327" y1="11387" x2="62406" y2="12555"/>
                            <a14:foregroundMark x1="62406" y1="12555" x2="60705" y2="16204"/>
                            <a14:foregroundMark x1="42065" y1="14842" x2="42884" y2="14307"/>
                            <a14:foregroundMark x1="41562" y1="16058" x2="41688" y2="16253"/>
                            <a14:foregroundMark x1="41499" y1="15426" x2="42632" y2="14258"/>
                            <a14:foregroundMark x1="42632" y1="14258" x2="44584" y2="12701"/>
                            <a14:foregroundMark x1="62972" y1="13090" x2="60957" y2="15474"/>
                            <a14:foregroundMark x1="63791" y1="12847" x2="60705" y2="11484"/>
                            <a14:foregroundMark x1="63980" y1="13285" x2="62846" y2="16350"/>
                            <a14:backgroundMark x1="65554" y1="15328" x2="65869" y2="167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0284" y="1690688"/>
                <a:ext cx="4135743" cy="5351985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4" descr="https://www.clipartmax.com/png/full/173-1732486_pregnancy-baby-transport-royalty-free-illustration-pregnancy-baby-transport-royalty-free-illustration.png">
                <a:extLst>
                  <a:ext uri="{FF2B5EF4-FFF2-40B4-BE49-F238E27FC236}">
                    <a16:creationId xmlns:a16="http://schemas.microsoft.com/office/drawing/2014/main" id="{70BFC509-7D6A-40C9-B005-0F675CAF91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36142" y="3294263"/>
                <a:ext cx="2991528" cy="3398240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1" name="Группа 2">
            <a:extLst>
              <a:ext uri="{FF2B5EF4-FFF2-40B4-BE49-F238E27FC236}">
                <a16:creationId xmlns:a16="http://schemas.microsoft.com/office/drawing/2014/main" id="{501B9A88-A087-47DD-8FFA-92069961DF9C}"/>
              </a:ext>
            </a:extLst>
          </p:cNvPr>
          <p:cNvGrpSpPr/>
          <p:nvPr/>
        </p:nvGrpSpPr>
        <p:grpSpPr>
          <a:xfrm>
            <a:off x="3432423" y="1428608"/>
            <a:ext cx="5959886" cy="5351985"/>
            <a:chOff x="3671273" y="1413677"/>
            <a:chExt cx="5959886" cy="5351985"/>
          </a:xfrm>
        </p:grpSpPr>
        <p:pic>
          <p:nvPicPr>
            <p:cNvPr id="62" name="Рисунок 61" descr="https://creazilla-store.fra1.digitaloceanspaces.com/cliparts/6223/hedgehog-with-apple-mushroom-and-leaf-clipart-md.png">
              <a:extLst>
                <a:ext uri="{FF2B5EF4-FFF2-40B4-BE49-F238E27FC236}">
                  <a16:creationId xmlns:a16="http://schemas.microsoft.com/office/drawing/2014/main" id="{850E1DAD-8F27-454B-80F7-F5BF4C228EFF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02830" flipH="1">
              <a:off x="4556180" y="2981102"/>
              <a:ext cx="1548447" cy="1267411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  <p:grpSp>
          <p:nvGrpSpPr>
            <p:cNvPr id="63" name="Группа 4">
              <a:extLst>
                <a:ext uri="{FF2B5EF4-FFF2-40B4-BE49-F238E27FC236}">
                  <a16:creationId xmlns:a16="http://schemas.microsoft.com/office/drawing/2014/main" id="{4ED00B08-9C91-4CCF-A3DB-671DCF12E197}"/>
                </a:ext>
              </a:extLst>
            </p:cNvPr>
            <p:cNvGrpSpPr/>
            <p:nvPr/>
          </p:nvGrpSpPr>
          <p:grpSpPr>
            <a:xfrm>
              <a:off x="3671273" y="1413677"/>
              <a:ext cx="5959886" cy="5351985"/>
              <a:chOff x="6236141" y="1690688"/>
              <a:chExt cx="5959886" cy="5351985"/>
            </a:xfrm>
          </p:grpSpPr>
          <p:pic>
            <p:nvPicPr>
              <p:cNvPr id="64" name="Picture 4" descr="https://i.etsystatic.com/6315841/r/il/921b2d/1982544661/il_1588xN.1982544661_ciz6.jpg">
                <a:extLst>
                  <a:ext uri="{FF2B5EF4-FFF2-40B4-BE49-F238E27FC236}">
                    <a16:creationId xmlns:a16="http://schemas.microsoft.com/office/drawing/2014/main" id="{382BB3B4-22B1-4616-83DE-D81C6C4000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5766" l="2519" r="89861">
                            <a14:foregroundMark x1="42758" y1="15572" x2="46033" y2="13820"/>
                            <a14:foregroundMark x1="44081" y1="14550" x2="49055" y2="16496"/>
                            <a14:foregroundMark x1="42947" y1="16204" x2="42380" y2="16204"/>
                            <a14:foregroundMark x1="60327" y1="11387" x2="62406" y2="12555"/>
                            <a14:foregroundMark x1="62406" y1="12555" x2="60705" y2="16204"/>
                            <a14:foregroundMark x1="42065" y1="14842" x2="42884" y2="14307"/>
                            <a14:foregroundMark x1="41562" y1="16058" x2="41688" y2="16253"/>
                            <a14:foregroundMark x1="41499" y1="15426" x2="42632" y2="14258"/>
                            <a14:foregroundMark x1="42632" y1="14258" x2="44584" y2="12701"/>
                            <a14:foregroundMark x1="62972" y1="13090" x2="60957" y2="15474"/>
                            <a14:foregroundMark x1="63791" y1="12847" x2="60705" y2="11484"/>
                            <a14:foregroundMark x1="63980" y1="13285" x2="62846" y2="16350"/>
                            <a14:backgroundMark x1="65554" y1="15328" x2="65869" y2="167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0284" y="1690688"/>
                <a:ext cx="4135743" cy="5351985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4" descr="https://www.clipartmax.com/png/full/173-1732486_pregnancy-baby-transport-royalty-free-illustration-pregnancy-baby-transport-royalty-free-illustration.png">
                <a:extLst>
                  <a:ext uri="{FF2B5EF4-FFF2-40B4-BE49-F238E27FC236}">
                    <a16:creationId xmlns:a16="http://schemas.microsoft.com/office/drawing/2014/main" id="{D8C9B573-DE97-4911-A5A6-E2BC4B0DA1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36141" y="3296792"/>
                <a:ext cx="2991528" cy="3398240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6" name="Группа 2">
            <a:extLst>
              <a:ext uri="{FF2B5EF4-FFF2-40B4-BE49-F238E27FC236}">
                <a16:creationId xmlns:a16="http://schemas.microsoft.com/office/drawing/2014/main" id="{396B4D3D-3E82-4A14-8E67-0D4B98EA1E41}"/>
              </a:ext>
            </a:extLst>
          </p:cNvPr>
          <p:cNvGrpSpPr/>
          <p:nvPr/>
        </p:nvGrpSpPr>
        <p:grpSpPr>
          <a:xfrm>
            <a:off x="3439471" y="1412491"/>
            <a:ext cx="5959886" cy="5351985"/>
            <a:chOff x="3671273" y="1413677"/>
            <a:chExt cx="5959886" cy="5351985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69815306-D9C9-4B9F-9C02-B486E4BC9626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683" y="2528151"/>
              <a:ext cx="1561465" cy="2190750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grpSp>
          <p:nvGrpSpPr>
            <p:cNvPr id="68" name="Группа 4">
              <a:extLst>
                <a:ext uri="{FF2B5EF4-FFF2-40B4-BE49-F238E27FC236}">
                  <a16:creationId xmlns:a16="http://schemas.microsoft.com/office/drawing/2014/main" id="{C4000491-4902-4AFB-9403-0855997C7E7C}"/>
                </a:ext>
              </a:extLst>
            </p:cNvPr>
            <p:cNvGrpSpPr/>
            <p:nvPr/>
          </p:nvGrpSpPr>
          <p:grpSpPr>
            <a:xfrm>
              <a:off x="3671273" y="1413677"/>
              <a:ext cx="5959886" cy="5351985"/>
              <a:chOff x="6236141" y="1690688"/>
              <a:chExt cx="5959886" cy="5351985"/>
            </a:xfrm>
          </p:grpSpPr>
          <p:pic>
            <p:nvPicPr>
              <p:cNvPr id="69" name="Picture 4" descr="https://i.etsystatic.com/6315841/r/il/921b2d/1982544661/il_1588xN.1982544661_ciz6.jpg">
                <a:extLst>
                  <a:ext uri="{FF2B5EF4-FFF2-40B4-BE49-F238E27FC236}">
                    <a16:creationId xmlns:a16="http://schemas.microsoft.com/office/drawing/2014/main" id="{D0866968-8467-481A-ADBE-CDA2E05B40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5766" l="2519" r="89861">
                            <a14:foregroundMark x1="42758" y1="15572" x2="46033" y2="13820"/>
                            <a14:foregroundMark x1="44081" y1="14550" x2="49055" y2="16496"/>
                            <a14:foregroundMark x1="42947" y1="16204" x2="42380" y2="16204"/>
                            <a14:foregroundMark x1="60327" y1="11387" x2="62406" y2="12555"/>
                            <a14:foregroundMark x1="62406" y1="12555" x2="60705" y2="16204"/>
                            <a14:foregroundMark x1="42065" y1="14842" x2="42884" y2="14307"/>
                            <a14:foregroundMark x1="41562" y1="16058" x2="41688" y2="16253"/>
                            <a14:foregroundMark x1="41499" y1="15426" x2="42632" y2="14258"/>
                            <a14:foregroundMark x1="42632" y1="14258" x2="44584" y2="12701"/>
                            <a14:foregroundMark x1="62972" y1="13090" x2="60957" y2="15474"/>
                            <a14:foregroundMark x1="63791" y1="12847" x2="60705" y2="11484"/>
                            <a14:foregroundMark x1="63980" y1="13285" x2="62846" y2="16350"/>
                            <a14:backgroundMark x1="65554" y1="15328" x2="65869" y2="167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0284" y="1690688"/>
                <a:ext cx="4135743" cy="5351985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4" descr="https://www.clipartmax.com/png/full/173-1732486_pregnancy-baby-transport-royalty-free-illustration-pregnancy-baby-transport-royalty-free-illustration.png">
                <a:extLst>
                  <a:ext uri="{FF2B5EF4-FFF2-40B4-BE49-F238E27FC236}">
                    <a16:creationId xmlns:a16="http://schemas.microsoft.com/office/drawing/2014/main" id="{5C6ED7A4-7728-41DC-ACC9-1D5B3316E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36141" y="3296792"/>
                <a:ext cx="2991528" cy="3398240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2" name="Группа 3">
            <a:extLst>
              <a:ext uri="{FF2B5EF4-FFF2-40B4-BE49-F238E27FC236}">
                <a16:creationId xmlns:a16="http://schemas.microsoft.com/office/drawing/2014/main" id="{0A86C046-49BC-44E2-9CAC-D19A3281DC45}"/>
              </a:ext>
            </a:extLst>
          </p:cNvPr>
          <p:cNvGrpSpPr/>
          <p:nvPr/>
        </p:nvGrpSpPr>
        <p:grpSpPr>
          <a:xfrm>
            <a:off x="3490157" y="1444351"/>
            <a:ext cx="5959885" cy="5351985"/>
            <a:chOff x="3671274" y="1413677"/>
            <a:chExt cx="5959885" cy="5351985"/>
          </a:xfrm>
        </p:grpSpPr>
        <p:pic>
          <p:nvPicPr>
            <p:cNvPr id="73" name="Picture 2" descr="https://i.pinimg.com/originals/3d/a0/78/3da078d6ef5b7487e0c301d489f96fdd.png">
              <a:extLst>
                <a:ext uri="{FF2B5EF4-FFF2-40B4-BE49-F238E27FC236}">
                  <a16:creationId xmlns:a16="http://schemas.microsoft.com/office/drawing/2014/main" id="{8D542B37-6986-46AE-8CDA-EC16DC6637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241"/>
            <a:stretch/>
          </p:blipFill>
          <p:spPr bwMode="auto">
            <a:xfrm>
              <a:off x="4074043" y="2389323"/>
              <a:ext cx="2300053" cy="1838852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4" name="Группа 4">
              <a:extLst>
                <a:ext uri="{FF2B5EF4-FFF2-40B4-BE49-F238E27FC236}">
                  <a16:creationId xmlns:a16="http://schemas.microsoft.com/office/drawing/2014/main" id="{E4C8CEFB-B28E-44C8-B62D-46E3BDF03DDA}"/>
                </a:ext>
              </a:extLst>
            </p:cNvPr>
            <p:cNvGrpSpPr/>
            <p:nvPr/>
          </p:nvGrpSpPr>
          <p:grpSpPr>
            <a:xfrm>
              <a:off x="3671274" y="1413677"/>
              <a:ext cx="5959885" cy="5351985"/>
              <a:chOff x="6236142" y="1690688"/>
              <a:chExt cx="5959885" cy="5351985"/>
            </a:xfrm>
          </p:grpSpPr>
          <p:pic>
            <p:nvPicPr>
              <p:cNvPr id="75" name="Picture 4" descr="https://i.etsystatic.com/6315841/r/il/921b2d/1982544661/il_1588xN.1982544661_ciz6.jpg">
                <a:extLst>
                  <a:ext uri="{FF2B5EF4-FFF2-40B4-BE49-F238E27FC236}">
                    <a16:creationId xmlns:a16="http://schemas.microsoft.com/office/drawing/2014/main" id="{916D60E4-7C87-4E8B-A421-808752ED3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5766" l="2519" r="89861">
                            <a14:foregroundMark x1="42758" y1="15572" x2="46033" y2="13820"/>
                            <a14:foregroundMark x1="44081" y1="14550" x2="49055" y2="16496"/>
                            <a14:foregroundMark x1="42947" y1="16204" x2="42380" y2="16204"/>
                            <a14:foregroundMark x1="60327" y1="11387" x2="62406" y2="12555"/>
                            <a14:foregroundMark x1="62406" y1="12555" x2="60705" y2="16204"/>
                            <a14:foregroundMark x1="42065" y1="14842" x2="42884" y2="14307"/>
                            <a14:foregroundMark x1="41562" y1="16058" x2="41688" y2="16253"/>
                            <a14:foregroundMark x1="41499" y1="15426" x2="42632" y2="14258"/>
                            <a14:foregroundMark x1="42632" y1="14258" x2="44584" y2="12701"/>
                            <a14:foregroundMark x1="62972" y1="13090" x2="60957" y2="15474"/>
                            <a14:foregroundMark x1="63791" y1="12847" x2="60705" y2="11484"/>
                            <a14:foregroundMark x1="63980" y1="13285" x2="62846" y2="16350"/>
                            <a14:backgroundMark x1="65554" y1="15328" x2="65869" y2="167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0284" y="1690688"/>
                <a:ext cx="4135743" cy="5351985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4" descr="https://www.clipartmax.com/png/full/173-1732486_pregnancy-baby-transport-royalty-free-illustration-pregnancy-baby-transport-royalty-free-illustration.png">
                <a:extLst>
                  <a:ext uri="{FF2B5EF4-FFF2-40B4-BE49-F238E27FC236}">
                    <a16:creationId xmlns:a16="http://schemas.microsoft.com/office/drawing/2014/main" id="{0C182048-BFE6-44FF-BD3F-BCD06B74D5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36142" y="3294263"/>
                <a:ext cx="2991528" cy="3398240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AAC7D357-5ABA-4588-A95B-FCDDF4A6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100" y="134194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1293D0E-4A9D-4DDF-9D3F-87F4D82BA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562" y="6196261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E3563B01-3A50-48D8-8292-AB3D4F7E6A50}"/>
              </a:ext>
            </a:extLst>
          </p:cNvPr>
          <p:cNvSpPr/>
          <p:nvPr/>
        </p:nvSpPr>
        <p:spPr>
          <a:xfrm>
            <a:off x="6723361" y="5757022"/>
            <a:ext cx="4691362" cy="10526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Білосніжка у візочку везе… .</a:t>
            </a:r>
            <a:b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(натискати на будь-яку кнопку)</a:t>
            </a:r>
          </a:p>
        </p:txBody>
      </p:sp>
    </p:spTree>
    <p:extLst>
      <p:ext uri="{BB962C8B-B14F-4D97-AF65-F5344CB8AC3E}">
        <p14:creationId xmlns:p14="http://schemas.microsoft.com/office/powerpoint/2010/main" val="28022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9F0D08B-6FA2-42BF-A0A7-D2D5CFF99B83}"/>
</file>

<file path=customXml/itemProps2.xml><?xml version="1.0" encoding="utf-8"?>
<ds:datastoreItem xmlns:ds="http://schemas.openxmlformats.org/officeDocument/2006/customXml" ds:itemID="{25BD0ED2-F508-4394-ABA7-2D45B6C00A41}"/>
</file>

<file path=customXml/itemProps3.xml><?xml version="1.0" encoding="utf-8"?>
<ds:datastoreItem xmlns:ds="http://schemas.openxmlformats.org/officeDocument/2006/customXml" ds:itemID="{69FC4526-6238-49B5-888A-84D7868EFD93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Анастасія Лоза</cp:lastModifiedBy>
  <cp:revision>2</cp:revision>
  <dcterms:created xsi:type="dcterms:W3CDTF">2024-04-11T17:16:25Z</dcterms:created>
  <dcterms:modified xsi:type="dcterms:W3CDTF">2024-04-11T17:34:53Z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