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6F4F-9CEC-4187-A304-3821493AEE47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проверить предметы в сумке. Кликай на предметы в сумке и ставь галочки в списке.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tiff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6" Type="http://schemas.openxmlformats.org/officeDocument/2006/relationships/notesSlide" Target="../notesSlides/notesSlide1.xml"/><Relationship Id="rId45" Type="http://schemas.openxmlformats.org/officeDocument/2006/relationships/slideLayout" Target="../slideLayouts/slideLayout7.xml"/><Relationship Id="rId44" Type="http://schemas.microsoft.com/office/2007/relationships/hdphoto" Target="../media/image44.wdp"/><Relationship Id="rId43" Type="http://schemas.openxmlformats.org/officeDocument/2006/relationships/image" Target="../media/image43.png"/><Relationship Id="rId42" Type="http://schemas.microsoft.com/office/2007/relationships/hdphoto" Target="../media/image42.wdp"/><Relationship Id="rId41" Type="http://schemas.openxmlformats.org/officeDocument/2006/relationships/image" Target="../media/image41.png"/><Relationship Id="rId40" Type="http://schemas.microsoft.com/office/2007/relationships/hdphoto" Target="../media/image40.wdp"/><Relationship Id="rId4" Type="http://schemas.openxmlformats.org/officeDocument/2006/relationships/image" Target="../media/image4.png"/><Relationship Id="rId39" Type="http://schemas.openxmlformats.org/officeDocument/2006/relationships/image" Target="../media/image39.png"/><Relationship Id="rId38" Type="http://schemas.microsoft.com/office/2007/relationships/hdphoto" Target="../media/image38.wdp"/><Relationship Id="rId37" Type="http://schemas.openxmlformats.org/officeDocument/2006/relationships/image" Target="../media/image37.png"/><Relationship Id="rId36" Type="http://schemas.microsoft.com/office/2007/relationships/hdphoto" Target="../media/image36.wdp"/><Relationship Id="rId35" Type="http://schemas.openxmlformats.org/officeDocument/2006/relationships/image" Target="../media/image35.png"/><Relationship Id="rId34" Type="http://schemas.microsoft.com/office/2007/relationships/hdphoto" Target="../media/image34.wdp"/><Relationship Id="rId33" Type="http://schemas.openxmlformats.org/officeDocument/2006/relationships/image" Target="../media/image33.png"/><Relationship Id="rId32" Type="http://schemas.microsoft.com/office/2007/relationships/hdphoto" Target="../media/image32.wdp"/><Relationship Id="rId31" Type="http://schemas.openxmlformats.org/officeDocument/2006/relationships/image" Target="../media/image31.png"/><Relationship Id="rId30" Type="http://schemas.microsoft.com/office/2007/relationships/hdphoto" Target="../media/image30.wdp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microsoft.com/office/2007/relationships/hdphoto" Target="../media/image28.wdp"/><Relationship Id="rId27" Type="http://schemas.openxmlformats.org/officeDocument/2006/relationships/image" Target="../media/image27.png"/><Relationship Id="rId26" Type="http://schemas.microsoft.com/office/2007/relationships/hdphoto" Target="../media/image26.wdp"/><Relationship Id="rId25" Type="http://schemas.openxmlformats.org/officeDocument/2006/relationships/image" Target="../media/image25.png"/><Relationship Id="rId24" Type="http://schemas.microsoft.com/office/2007/relationships/hdphoto" Target="../media/image24.wdp"/><Relationship Id="rId23" Type="http://schemas.openxmlformats.org/officeDocument/2006/relationships/image" Target="../media/image23.png"/><Relationship Id="rId22" Type="http://schemas.microsoft.com/office/2007/relationships/hdphoto" Target="../media/image22.wdp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microsoft.com/office/2007/relationships/hdphoto" Target="../media/image2.wdp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6000"/>
                    </a14:imgEffect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790"/>
            <a:ext cx="12192000" cy="688379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6"/>
          <a:stretch>
            <a:fillRect/>
          </a:stretch>
        </p:blipFill>
        <p:spPr>
          <a:xfrm>
            <a:off x="19514" y="1164492"/>
            <a:ext cx="3787326" cy="4883923"/>
          </a:xfrm>
          <a:prstGeom prst="rect">
            <a:avLst/>
          </a:prstGeom>
        </p:spPr>
      </p:pic>
      <p:pic>
        <p:nvPicPr>
          <p:cNvPr id="3" name="Picture 8" descr="https://a-design.bg/wp-content/uploads/2018/08/%D0%A1%D1%8A%D1%89%D0%BD%D0%BE%D1%81%D1%82-%D0%BD%D0%B0-%D0%BA%D0%BE%D1%80%D0%BF%D0%BE%D1%80%D0%B0%D1%82%D0%B8%D0%B2%D0%B5%D0%BD-%D1%83%D0%B5%D0%B1-%D1%81%D0%B0%D0%B9%D1%8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931">
                        <a14:foregroundMark x1="30172" y1="16066" x2="41379" y2="18689"/>
                        <a14:foregroundMark x1="8621" y1="66393" x2="10172" y2="63607"/>
                        <a14:foregroundMark x1="10172" y1="63607" x2="12931" y2="62787"/>
                        <a14:foregroundMark x1="12931" y1="62787" x2="19138" y2="52295"/>
                        <a14:backgroundMark x1="32069" y1="80820" x2="32759" y2="80820"/>
                        <a14:backgroundMark x1="33448" y1="86721" x2="34310" y2="86721"/>
                        <a14:backgroundMark x1="33103" y1="83279" x2="32759" y2="80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92" r="1407"/>
          <a:stretch>
            <a:fillRect/>
          </a:stretch>
        </p:blipFill>
        <p:spPr bwMode="auto">
          <a:xfrm>
            <a:off x="3806930" y="3374151"/>
            <a:ext cx="2840400" cy="284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6687997" y="933450"/>
            <a:ext cx="5218253" cy="5244028"/>
          </a:xfrm>
          <a:prstGeom prst="roundRect">
            <a:avLst>
              <a:gd name="adj" fmla="val 60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6861495" y="1071904"/>
            <a:ext cx="4897049" cy="4772654"/>
            <a:chOff x="7007247" y="925990"/>
            <a:chExt cx="3902912" cy="3307393"/>
          </a:xfrm>
        </p:grpSpPr>
        <p:pic>
          <p:nvPicPr>
            <p:cNvPr id="7" name="Picture 2" descr="Grey shelf clip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728" y="925990"/>
              <a:ext cx="3894431" cy="152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2435712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3334548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6908" y="2886760"/>
            <a:ext cx="83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044" y="1565913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ПОМИДОР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655" y="3555137"/>
            <a:ext cx="85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044" y="3857003"/>
            <a:ext cx="78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742" y="2219159"/>
            <a:ext cx="142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255" y="2559194"/>
            <a:ext cx="107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ЗЕФИР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283" y="3190888"/>
            <a:ext cx="1121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КОВЕР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466" y="415205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СВИТЕР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9212" y="191869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1938862"/>
            <a:ext cx="209253" cy="20925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217" y="4470397"/>
            <a:ext cx="95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ШНУР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044" y="480677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217" y="5170524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ВЕЕР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9212" y="225507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9212" y="259144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9212" y="292782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9212" y="324337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99212" y="357975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99212" y="3881030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99212" y="418229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9212" y="451867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9212" y="485504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9212" y="519142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2271925"/>
            <a:ext cx="209253" cy="20925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263" y="2609361"/>
            <a:ext cx="209253" cy="20925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4" y="2947987"/>
            <a:ext cx="209253" cy="20925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2" y="3263588"/>
            <a:ext cx="209253" cy="20925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4" y="3599585"/>
            <a:ext cx="209253" cy="20925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3900105"/>
            <a:ext cx="209253" cy="20925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200615"/>
            <a:ext cx="209253" cy="20925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536612"/>
            <a:ext cx="209253" cy="20925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2" y="4872609"/>
            <a:ext cx="209253" cy="20925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49" y="5208606"/>
            <a:ext cx="209253" cy="20925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77" y="2122347"/>
            <a:ext cx="991204" cy="99120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29" y="1933655"/>
            <a:ext cx="1364359" cy="1364359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75262"/>
            <a:ext cx="924503" cy="52890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9" y="3430006"/>
            <a:ext cx="1056813" cy="1012780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7" y="3388002"/>
            <a:ext cx="1044573" cy="1044573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7251"/>
            <a:ext cx="723418" cy="1046828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72146"/>
            <a:ext cx="963724" cy="963724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6" y="4757934"/>
            <a:ext cx="1162229" cy="1010634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5" y="5044434"/>
            <a:ext cx="936409" cy="446519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6" y="4963120"/>
            <a:ext cx="906508" cy="57543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5" y="2126508"/>
            <a:ext cx="991204" cy="99120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18" y="1932369"/>
            <a:ext cx="1364359" cy="136435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69732"/>
            <a:ext cx="924503" cy="52890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8" y="3428744"/>
            <a:ext cx="1056813" cy="1012780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6" y="3387919"/>
            <a:ext cx="1044573" cy="1044573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4479"/>
            <a:ext cx="723418" cy="1046828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68536"/>
            <a:ext cx="963724" cy="963724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7" y="4757932"/>
            <a:ext cx="1162229" cy="1010634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4" y="5039989"/>
            <a:ext cx="936409" cy="44651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5" y="4963120"/>
            <a:ext cx="906508" cy="575436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755043" y="1873141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98381" y="160984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08" y="1630004"/>
            <a:ext cx="209253" cy="209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Presentation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2024-04-17T18:54:00Z</dcterms:created>
  <dcterms:modified xsi:type="dcterms:W3CDTF">2024-07-03T22:00:34Z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357267551E024A4789CB4A8DC3503CAE_12</vt:lpwstr>
  </property>
  <property fmtid="{D5CDD505-2E9C-101B-9397-08002B2CF9AE}" pid="3" name="KSOProductBuildVer">
    <vt:lpwstr>1033-12.2.0.17119</vt:lpwstr>
  </property>
</Properties>
</file>