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68080" y="2221865"/>
            <a:ext cx="3308985" cy="330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