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55C2F8-55E6-2880-348F-863F07B51185}" v="6" dt="2025-10-13T16:31:39.031"/>
    <p1510:client id="{E4A43A80-98BD-A7E2-825B-EACD21672EF5}" v="56" dt="2025-10-13T16:31:07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E4A43A80-98BD-A7E2-825B-EACD21672EF5}"/>
    <pc:docChg chg="modSld">
      <pc:chgData name="syta.marianna" userId="S::syta.marianna_gmail.com#ext#@slideedu.onmicrosoft.com::df3fcb8e-702e-40fc-ad48-093d0405acb5" providerId="AD" clId="Web-{E4A43A80-98BD-A7E2-825B-EACD21672EF5}" dt="2025-10-13T16:31:07.685" v="36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E4A43A80-98BD-A7E2-825B-EACD21672EF5}" dt="2025-10-13T16:31:07.685" v="36" actId="1076"/>
        <pc:sldMkLst>
          <pc:docMk/>
          <pc:sldMk cId="0" sldId="257"/>
        </pc:sldMkLst>
        <pc:spChg chg="mod">
          <ac:chgData name="syta.marianna" userId="S::syta.marianna_gmail.com#ext#@slideedu.onmicrosoft.com::df3fcb8e-702e-40fc-ad48-093d0405acb5" providerId="AD" clId="Web-{E4A43A80-98BD-A7E2-825B-EACD21672EF5}" dt="2025-10-13T16:30:59.137" v="34" actId="1076"/>
          <ac:spMkLst>
            <pc:docMk/>
            <pc:sldMk cId="0" sldId="257"/>
            <ac:spMk id="31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E4A43A80-98BD-A7E2-825B-EACD21672EF5}" dt="2025-10-13T16:30:48.839" v="31" actId="1076"/>
          <ac:spMkLst>
            <pc:docMk/>
            <pc:sldMk cId="0" sldId="257"/>
            <ac:spMk id="32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E4A43A80-98BD-A7E2-825B-EACD21672EF5}" dt="2025-10-13T16:31:02.809" v="35" actId="1076"/>
          <ac:spMkLst>
            <pc:docMk/>
            <pc:sldMk cId="0" sldId="257"/>
            <ac:spMk id="45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E4A43A80-98BD-A7E2-825B-EACD21672EF5}" dt="2025-10-13T16:31:07.685" v="36" actId="1076"/>
          <ac:spMkLst>
            <pc:docMk/>
            <pc:sldMk cId="0" sldId="257"/>
            <ac:spMk id="61" creationId="{00000000-0000-0000-0000-000000000000}"/>
          </ac:spMkLst>
        </pc:spChg>
        <pc:picChg chg="mod">
          <ac:chgData name="syta.marianna" userId="S::syta.marianna_gmail.com#ext#@slideedu.onmicrosoft.com::df3fcb8e-702e-40fc-ad48-093d0405acb5" providerId="AD" clId="Web-{E4A43A80-98BD-A7E2-825B-EACD21672EF5}" dt="2025-10-13T16:30:55.152" v="33" actId="1076"/>
          <ac:picMkLst>
            <pc:docMk/>
            <pc:sldMk cId="0" sldId="257"/>
            <ac:picMk id="46" creationId="{00000000-0000-0000-0000-000000000000}"/>
          </ac:picMkLst>
        </pc:picChg>
        <pc:picChg chg="mod">
          <ac:chgData name="syta.marianna" userId="S::syta.marianna_gmail.com#ext#@slideedu.onmicrosoft.com::df3fcb8e-702e-40fc-ad48-093d0405acb5" providerId="AD" clId="Web-{E4A43A80-98BD-A7E2-825B-EACD21672EF5}" dt="2025-10-13T16:22:31.625" v="2" actId="1076"/>
          <ac:picMkLst>
            <pc:docMk/>
            <pc:sldMk cId="0" sldId="257"/>
            <ac:picMk id="48" creationId="{00000000-0000-0000-0000-000000000000}"/>
          </ac:picMkLst>
        </pc:picChg>
        <pc:picChg chg="mod">
          <ac:chgData name="syta.marianna" userId="S::syta.marianna_gmail.com#ext#@slideedu.onmicrosoft.com::df3fcb8e-702e-40fc-ad48-093d0405acb5" providerId="AD" clId="Web-{E4A43A80-98BD-A7E2-825B-EACD21672EF5}" dt="2025-10-13T16:30:46.042" v="30" actId="1076"/>
          <ac:picMkLst>
            <pc:docMk/>
            <pc:sldMk cId="0" sldId="257"/>
            <ac:picMk id="55" creationId="{00000000-0000-0000-0000-000000000000}"/>
          </ac:picMkLst>
        </pc:picChg>
        <pc:picChg chg="mod">
          <ac:chgData name="syta.marianna" userId="S::syta.marianna_gmail.com#ext#@slideedu.onmicrosoft.com::df3fcb8e-702e-40fc-ad48-093d0405acb5" providerId="AD" clId="Web-{E4A43A80-98BD-A7E2-825B-EACD21672EF5}" dt="2025-10-13T16:26:38.896" v="22" actId="1076"/>
          <ac:picMkLst>
            <pc:docMk/>
            <pc:sldMk cId="0" sldId="257"/>
            <ac:picMk id="56" creationId="{00000000-0000-0000-0000-000000000000}"/>
          </ac:picMkLst>
        </pc:picChg>
        <pc:picChg chg="mod">
          <ac:chgData name="syta.marianna" userId="S::syta.marianna_gmail.com#ext#@slideedu.onmicrosoft.com::df3fcb8e-702e-40fc-ad48-093d0405acb5" providerId="AD" clId="Web-{E4A43A80-98BD-A7E2-825B-EACD21672EF5}" dt="2025-10-13T16:26:44.833" v="24" actId="1076"/>
          <ac:picMkLst>
            <pc:docMk/>
            <pc:sldMk cId="0" sldId="257"/>
            <ac:picMk id="64" creationId="{1BD8E20B-0283-34BC-86B9-96D8173AACCC}"/>
          </ac:picMkLst>
        </pc:picChg>
        <pc:picChg chg="mod">
          <ac:chgData name="syta.marianna" userId="S::syta.marianna_gmail.com#ext#@slideedu.onmicrosoft.com::df3fcb8e-702e-40fc-ad48-093d0405acb5" providerId="AD" clId="Web-{E4A43A80-98BD-A7E2-825B-EACD21672EF5}" dt="2025-10-13T16:26:42.146" v="23" actId="1076"/>
          <ac:picMkLst>
            <pc:docMk/>
            <pc:sldMk cId="0" sldId="257"/>
            <ac:picMk id="68" creationId="{BC1C8C43-EF2C-C468-0EA0-17F4A7E390E0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BA55C2F8-55E6-2880-348F-863F07B51185}"/>
    <pc:docChg chg="modSld">
      <pc:chgData name="syta.marianna" userId="S::syta.marianna_gmail.com#ext#@slideedu.onmicrosoft.com::df3fcb8e-702e-40fc-ad48-093d0405acb5" providerId="AD" clId="Web-{BA55C2F8-55E6-2880-348F-863F07B51185}" dt="2025-10-13T16:31:39.031" v="5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BA55C2F8-55E6-2880-348F-863F07B51185}" dt="2025-10-13T16:31:39.031" v="5" actId="1076"/>
        <pc:sldMkLst>
          <pc:docMk/>
          <pc:sldMk cId="0" sldId="257"/>
        </pc:sldMkLst>
        <pc:picChg chg="mod">
          <ac:chgData name="syta.marianna" userId="S::syta.marianna_gmail.com#ext#@slideedu.onmicrosoft.com::df3fcb8e-702e-40fc-ad48-093d0405acb5" providerId="AD" clId="Web-{BA55C2F8-55E6-2880-348F-863F07B51185}" dt="2025-10-13T16:31:39.031" v="5" actId="1076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syta.marianna" userId="S::syta.marianna_gmail.com#ext#@slideedu.onmicrosoft.com::df3fcb8e-702e-40fc-ad48-093d0405acb5" providerId="AD" clId="Web-{BA55C2F8-55E6-2880-348F-863F07B51185}" dt="2025-10-13T16:31:35.640" v="2" actId="1076"/>
          <ac:picMkLst>
            <pc:docMk/>
            <pc:sldMk cId="0" sldId="257"/>
            <ac:picMk id="48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EB783-929B-44DE-8E1C-C502595AE30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4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04800" y="1275799"/>
            <a:ext cx="7202312" cy="2731911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56" y="1349520"/>
            <a:ext cx="2130778" cy="21307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12" y="1349520"/>
            <a:ext cx="1974817" cy="20794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2162" y="1560819"/>
            <a:ext cx="1708180" cy="170818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604780" y="1767179"/>
            <a:ext cx="1079116" cy="1445708"/>
            <a:chOff x="582202" y="1994024"/>
            <a:chExt cx="1079116" cy="144570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717960" y="1994024"/>
              <a:ext cx="792074" cy="73055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29419" y="3552313"/>
            <a:ext cx="3332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сцені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танцює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принцеса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4515" y="1410034"/>
            <a:ext cx="2130778" cy="21307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9055" y="1452097"/>
            <a:ext cx="1974817" cy="19748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0048" y1="49038" x2="30048" y2="49038"/>
                        <a14:foregroundMark x1="44952" y1="45192" x2="44952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1080" y="1427168"/>
            <a:ext cx="2227542" cy="222754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592017" y="2282968"/>
            <a:ext cx="1079116" cy="699757"/>
            <a:chOff x="582202" y="2739975"/>
            <a:chExt cx="1079116" cy="699757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65926" y="2739975"/>
              <a:ext cx="702366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11560" y="3534164"/>
            <a:ext cx="720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гнізді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лежить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яйце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898044" y="2747027"/>
            <a:ext cx="3400882" cy="340599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64513" y="1902516"/>
            <a:ext cx="1478105" cy="147810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7881" y="1810899"/>
            <a:ext cx="1478106" cy="1478106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547560" y="2265444"/>
            <a:ext cx="1911437" cy="717499"/>
            <a:chOff x="582202" y="2722233"/>
            <a:chExt cx="1911437" cy="717499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791273" y="2722233"/>
              <a:ext cx="702366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67080" y="3566250"/>
            <a:ext cx="720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палацу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ростуть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нарциси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E17DCC74-A772-4C87-2543-E286021FF79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81" y="1307302"/>
            <a:ext cx="2099955" cy="209995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31307" y="1447798"/>
            <a:ext cx="2130778" cy="212864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6266" y="1580870"/>
            <a:ext cx="1708180" cy="1708180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4097516" y="2233116"/>
            <a:ext cx="1079116" cy="699757"/>
            <a:chOff x="582202" y="2739975"/>
            <a:chExt cx="1079116" cy="699757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31233" y="2739975"/>
              <a:ext cx="749297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96703" y="3576447"/>
            <a:ext cx="720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Синиця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сидить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теплиці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Изображение выглядит как строительство, теплица, растение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F2E700A-1C87-3009-BAC8-4935FDA4E12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12" y="1665524"/>
            <a:ext cx="1708180" cy="170818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черный, темнота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 flipH="1">
            <a:off x="3995354" y="1796179"/>
            <a:ext cx="1326259" cy="136205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еда, конфета, кондитерские изделия, Леденец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5707939" y="1868326"/>
            <a:ext cx="1336703" cy="133670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1638" y="1489773"/>
            <a:ext cx="1623527" cy="1974816"/>
          </a:xfrm>
          <a:prstGeom prst="rect">
            <a:avLst/>
          </a:prstGeom>
        </p:spPr>
      </p:pic>
      <p:grpSp>
        <p:nvGrpSpPr>
          <p:cNvPr id="58" name="Группа 57"/>
          <p:cNvGrpSpPr/>
          <p:nvPr/>
        </p:nvGrpSpPr>
        <p:grpSpPr>
          <a:xfrm>
            <a:off x="632121" y="2237941"/>
            <a:ext cx="1079116" cy="699757"/>
            <a:chOff x="582202" y="2739975"/>
            <a:chExt cx="1079116" cy="699757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731233" y="2739975"/>
              <a:ext cx="749297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53676" y="3560815"/>
            <a:ext cx="72023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000" dirty="0">
                <a:latin typeface="Arial"/>
                <a:cs typeface="Arial"/>
              </a:rPr>
              <a:t>У </a:t>
            </a:r>
            <a:r>
              <a:rPr lang="ru-RU" sz="2000" dirty="0" err="1">
                <a:latin typeface="Arial"/>
                <a:cs typeface="Arial"/>
              </a:rPr>
              <a:t>принцеси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смачні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цукерки</a:t>
            </a:r>
            <a:endParaRPr lang="ru-RU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562395" y="2244731"/>
            <a:ext cx="1079116" cy="699757"/>
            <a:chOff x="582202" y="2739975"/>
            <a:chExt cx="1079116" cy="69975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65926" y="2739975"/>
              <a:ext cx="702366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76824" y="3567525"/>
            <a:ext cx="720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царя маленький принц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трелка: вниз 31"/>
          <p:cNvSpPr/>
          <p:nvPr/>
        </p:nvSpPr>
        <p:spPr>
          <a:xfrm>
            <a:off x="4280234" y="2057526"/>
            <a:ext cx="708991" cy="874643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Рисунок 61" descr="Изображение выглядит как мультфильм, графическая вста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FA3A4A7-7C6E-0DC9-7337-B4AF5F7150E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31" y="1344695"/>
            <a:ext cx="2013401" cy="201340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BD8E20B-0283-34BC-86B9-96D8173AACC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692577"/>
            <a:ext cx="1624798" cy="1624798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624526" y="2249501"/>
            <a:ext cx="1079116" cy="699758"/>
            <a:chOff x="582202" y="2739974"/>
            <a:chExt cx="1079116" cy="69975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753943" y="2739974"/>
              <a:ext cx="702366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11560" y="3551345"/>
            <a:ext cx="72023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000" dirty="0">
                <a:latin typeface="Arial"/>
                <a:cs typeface="Arial"/>
              </a:rPr>
              <a:t>У </a:t>
            </a:r>
            <a:r>
              <a:rPr lang="ru-RU" sz="2000" dirty="0" err="1">
                <a:latin typeface="Arial"/>
                <a:cs typeface="Arial"/>
              </a:rPr>
              <a:t>індіанця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яскраві</a:t>
            </a:r>
            <a:r>
              <a:rPr lang="ru-RU" sz="2000" dirty="0">
                <a:latin typeface="Arial"/>
                <a:cs typeface="Arial"/>
              </a:rPr>
              <a:t> </a:t>
            </a:r>
            <a:r>
              <a:rPr lang="ru-RU" sz="2000" dirty="0" err="1">
                <a:latin typeface="Arial"/>
                <a:cs typeface="Arial"/>
              </a:rPr>
              <a:t>рукавиці</a:t>
            </a:r>
            <a:endParaRPr lang="en-US" sz="2000" dirty="0" err="1">
              <a:latin typeface="Arial"/>
              <a:cs typeface="Arial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6500" b="80500" l="19167" r="80583">
                        <a14:foregroundMark x1="19167" y1="49667" x2="19167" y2="49667"/>
                        <a14:foregroundMark x1="27333" y1="26583" x2="27333" y2="26583"/>
                        <a14:foregroundMark x1="48417" y1="80583" x2="48417" y2="80583"/>
                        <a14:foregroundMark x1="80583" y1="49000" x2="80583" y2="49000"/>
                      </a14:backgroundRemoval>
                    </a14:imgEffect>
                  </a14:imgLayer>
                </a14:imgProps>
              </a:ext>
            </a:extLst>
          </a:blip>
          <a:srcRect l="12041" t="8746" r="11773" b="12614"/>
          <a:stretch>
            <a:fillRect/>
          </a:stretch>
        </p:blipFill>
        <p:spPr>
          <a:xfrm>
            <a:off x="4053986" y="1903053"/>
            <a:ext cx="1332040" cy="1338170"/>
          </a:xfrm>
          <a:prstGeom prst="rect">
            <a:avLst/>
          </a:prstGeom>
          <a:ln>
            <a:noFill/>
          </a:ln>
        </p:spPr>
      </p:pic>
      <p:pic>
        <p:nvPicPr>
          <p:cNvPr id="66" name="Рисунок 65" descr="Изображение выглядит как иллюстрация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069C5E6-7A93-9F6E-202B-84A7815493A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84" y="1392202"/>
            <a:ext cx="2150179" cy="21501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перчатка, перчатки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BC1C8C43-EF2C-C468-0EA0-17F4A7E390E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26" y="1664268"/>
            <a:ext cx="2015463" cy="201546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32" y="4451330"/>
            <a:ext cx="2484271" cy="2253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250"/>
                            </p:stCondLst>
                            <p:childTnLst>
                              <p:par>
                                <p:cTn id="3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8" grpId="0"/>
      <p:bldP spid="18" grpId="1"/>
      <p:bldP spid="25" grpId="0"/>
      <p:bldP spid="25" grpId="1"/>
      <p:bldP spid="39" grpId="0"/>
      <p:bldP spid="39" grpId="1"/>
      <p:bldP spid="54" grpId="0"/>
      <p:bldP spid="54" grpId="1"/>
      <p:bldP spid="61" grpId="0"/>
      <p:bldP spid="61" grpId="1"/>
      <p:bldP spid="31" grpId="0"/>
      <p:bldP spid="31" grpId="1"/>
      <p:bldP spid="32" grpId="0" animBg="1"/>
      <p:bldP spid="32" grpId="1" animBg="1"/>
      <p:bldP spid="45" grpId="0"/>
      <p:bldP spid="4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CC95B8-3AB4-42B6-9CF8-20DCE59A40EB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CFC113C7-65CE-4BCA-B200-CB24EB8C82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0B488F-9461-4A0F-81BD-F2C4B9790E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26</cp:revision>
  <dcterms:created xsi:type="dcterms:W3CDTF">2024-05-04T20:34:00Z</dcterms:created>
  <dcterms:modified xsi:type="dcterms:W3CDTF">2025-10-13T16:31:40Z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91D4E528F9F44EACBAB5958353C55850_12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