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0117" b="14940"/>
          <a:stretch>
            <a:fillRect/>
          </a:stretch>
        </p:blipFill>
        <p:spPr>
          <a:xfrm>
            <a:off x="988625" y="338720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2253"/>
          <a:stretch>
            <a:fillRect/>
          </a:stretch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47585" y="2644775"/>
            <a:ext cx="35941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BB8D8A1-009A-451C-AFB3-7B48B6F035C6}"/>
</file>

<file path=customXml/itemProps2.xml><?xml version="1.0" encoding="utf-8"?>
<ds:datastoreItem xmlns:ds="http://schemas.openxmlformats.org/officeDocument/2006/customXml" ds:itemID="{6DE8C56F-604B-416E-8E37-E50E77BB9F9D}"/>
</file>

<file path=customXml/itemProps3.xml><?xml version="1.0" encoding="utf-8"?>
<ds:datastoreItem xmlns:ds="http://schemas.openxmlformats.org/officeDocument/2006/customXml" ds:itemID="{375F7DAD-430C-40FA-AD26-F2342DA997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2024-04-13T20:46:00Z</dcterms:created>
  <dcterms:modified xsi:type="dcterms:W3CDTF">2024-07-02T21:57:35Z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