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5DEE25-3C2E-CD11-5A07-8BBB2A5B16A6}" v="56" dt="2025-10-13T17:08:24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985DEE25-3C2E-CD11-5A07-8BBB2A5B16A6}"/>
    <pc:docChg chg="modSld">
      <pc:chgData name="syta.marianna" userId="S::syta.marianna_gmail.com#ext#@slideedu.onmicrosoft.com::df3fcb8e-702e-40fc-ad48-093d0405acb5" providerId="AD" clId="Web-{985DEE25-3C2E-CD11-5A07-8BBB2A5B16A6}" dt="2025-10-13T17:08:24.311" v="32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985DEE25-3C2E-CD11-5A07-8BBB2A5B16A6}" dt="2025-10-13T17:08:24.311" v="32" actId="1076"/>
        <pc:sldMkLst>
          <pc:docMk/>
          <pc:sldMk cId="0" sldId="256"/>
        </pc:sldMkLst>
        <pc:spChg chg="mod">
          <ac:chgData name="syta.marianna" userId="S::syta.marianna_gmail.com#ext#@slideedu.onmicrosoft.com::df3fcb8e-702e-40fc-ad48-093d0405acb5" providerId="AD" clId="Web-{985DEE25-3C2E-CD11-5A07-8BBB2A5B16A6}" dt="2025-10-13T17:07:26.121" v="9" actId="1076"/>
          <ac:spMkLst>
            <pc:docMk/>
            <pc:sldMk cId="0" sldId="256"/>
            <ac:spMk id="26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985DEE25-3C2E-CD11-5A07-8BBB2A5B16A6}" dt="2025-10-13T17:07:43.543" v="19" actId="1076"/>
          <ac:spMkLst>
            <pc:docMk/>
            <pc:sldMk cId="0" sldId="256"/>
            <ac:spMk id="30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985DEE25-3C2E-CD11-5A07-8BBB2A5B16A6}" dt="2025-10-13T17:07:54.465" v="25" actId="1076"/>
          <ac:spMkLst>
            <pc:docMk/>
            <pc:sldMk cId="0" sldId="256"/>
            <ac:spMk id="34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985DEE25-3C2E-CD11-5A07-8BBB2A5B16A6}" dt="2025-10-13T17:08:02.621" v="26" actId="1076"/>
          <ac:spMkLst>
            <pc:docMk/>
            <pc:sldMk cId="0" sldId="256"/>
            <ac:spMk id="37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985DEE25-3C2E-CD11-5A07-8BBB2A5B16A6}" dt="2025-10-13T17:08:07.997" v="27" actId="1076"/>
          <ac:spMkLst>
            <pc:docMk/>
            <pc:sldMk cId="0" sldId="256"/>
            <ac:spMk id="40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985DEE25-3C2E-CD11-5A07-8BBB2A5B16A6}" dt="2025-10-13T17:08:18.998" v="31" actId="1076"/>
          <ac:spMkLst>
            <pc:docMk/>
            <pc:sldMk cId="0" sldId="256"/>
            <ac:spMk id="44" creationId="{00000000-0000-0000-0000-000000000000}"/>
          </ac:spMkLst>
        </pc:spChg>
        <pc:picChg chg="mod">
          <ac:chgData name="syta.marianna" userId="S::syta.marianna_gmail.com#ext#@slideedu.onmicrosoft.com::df3fcb8e-702e-40fc-ad48-093d0405acb5" providerId="AD" clId="Web-{985DEE25-3C2E-CD11-5A07-8BBB2A5B16A6}" dt="2025-10-13T17:08:24.311" v="32" actId="1076"/>
          <ac:picMkLst>
            <pc:docMk/>
            <pc:sldMk cId="0" sldId="256"/>
            <ac:picMk id="6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6FA3-6F0B-4510-8849-342EA67D708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57BB-0347-4C0F-B55D-7D05360907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37882" y="591671"/>
            <a:ext cx="7799294" cy="562624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6081" y="856107"/>
            <a:ext cx="4662895" cy="46628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Даша.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59" y="3100800"/>
            <a:ext cx="2374985" cy="2374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614" y="981075"/>
            <a:ext cx="4446301" cy="44463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33643" y="5725658"/>
            <a:ext cx="758024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>
                <a:latin typeface="Arial"/>
                <a:cs typeface="Arial"/>
              </a:rPr>
              <a:t>Даша </a:t>
            </a:r>
            <a:r>
              <a:rPr lang="ru-RU" dirty="0" err="1">
                <a:latin typeface="Arial"/>
                <a:cs typeface="Arial"/>
              </a:rPr>
              <a:t>має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кішку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Шоню</a:t>
            </a:r>
            <a:r>
              <a:rPr lang="ru-RU" dirty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50" y="2689208"/>
            <a:ext cx="1732364" cy="17323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1947013"/>
            <a:ext cx="2837806" cy="28378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39" y="2104670"/>
            <a:ext cx="2837804" cy="25224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33593" y="5727926"/>
            <a:ext cx="758024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 err="1">
                <a:latin typeface="Arial"/>
                <a:cs typeface="Arial"/>
              </a:rPr>
              <a:t>Шоня</a:t>
            </a:r>
            <a:r>
              <a:rPr lang="ru-RU" dirty="0">
                <a:latin typeface="Arial"/>
                <a:cs typeface="Arial"/>
              </a:rPr>
              <a:t> любить </a:t>
            </a:r>
            <a:r>
              <a:rPr lang="ru-RU" dirty="0" err="1">
                <a:latin typeface="Arial"/>
                <a:cs typeface="Arial"/>
              </a:rPr>
              <a:t>їсти</a:t>
            </a:r>
            <a:r>
              <a:rPr lang="ru-RU" dirty="0">
                <a:latin typeface="Arial"/>
                <a:cs typeface="Arial"/>
              </a:rPr>
              <a:t> фарш.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2810" y="5713523"/>
            <a:ext cx="758024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 err="1">
                <a:latin typeface="Arial"/>
                <a:cs typeface="Arial"/>
              </a:rPr>
              <a:t>Якось</a:t>
            </a:r>
            <a:r>
              <a:rPr lang="ru-RU" dirty="0">
                <a:latin typeface="Arial"/>
                <a:cs typeface="Arial"/>
              </a:rPr>
              <a:t> на фарш </a:t>
            </a:r>
            <a:r>
              <a:rPr lang="ru-RU" dirty="0" err="1">
                <a:latin typeface="Arial"/>
                <a:cs typeface="Arial"/>
              </a:rPr>
              <a:t>сів</a:t>
            </a:r>
            <a:r>
              <a:rPr lang="ru-RU" dirty="0">
                <a:latin typeface="Arial"/>
                <a:cs typeface="Arial"/>
              </a:rPr>
              <a:t> шершень.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14" y="1588989"/>
            <a:ext cx="4232152" cy="37619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20" y="1457162"/>
            <a:ext cx="1904041" cy="190404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02183" y="5712485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злякалася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сховалася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шторою.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0"/>
          <a:srcRect r="-32135"/>
          <a:stretch>
            <a:fillRect/>
          </a:stretch>
        </p:blipFill>
        <p:spPr>
          <a:xfrm>
            <a:off x="4427337" y="3532653"/>
            <a:ext cx="2594920" cy="19638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08" y="812812"/>
            <a:ext cx="4586317" cy="458631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08835" y="5708811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Даша прогнала шершня.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352" y="783573"/>
            <a:ext cx="4564205" cy="456420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49" y="3236022"/>
            <a:ext cx="2373381" cy="21096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5539" y="3233938"/>
            <a:ext cx="1083365" cy="108336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33973" y="5729509"/>
            <a:ext cx="758024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dirty="0" err="1">
                <a:latin typeface="Arial"/>
                <a:cs typeface="Arial"/>
              </a:rPr>
              <a:t>Шоня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була</a:t>
            </a:r>
            <a:r>
              <a:rPr lang="ru-RU" dirty="0">
                <a:latin typeface="Arial"/>
                <a:cs typeface="Arial"/>
              </a:rPr>
              <a:t> рада, </a:t>
            </a:r>
            <a:r>
              <a:rPr lang="ru-RU" dirty="0" err="1">
                <a:latin typeface="Arial"/>
                <a:cs typeface="Arial"/>
              </a:rPr>
              <a:t>що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може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>
                <a:latin typeface="Arial"/>
                <a:cs typeface="Arial"/>
              </a:rPr>
              <a:t>з'їсти</a:t>
            </a:r>
            <a:r>
              <a:rPr lang="ru-RU" dirty="0">
                <a:latin typeface="Arial"/>
                <a:cs typeface="Arial"/>
              </a:rPr>
              <a:t> фарш.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3098114"/>
            <a:ext cx="2373381" cy="210967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533358" y="952848"/>
            <a:ext cx="4290533" cy="429053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15" y="1709823"/>
            <a:ext cx="941275" cy="9412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98" y="4075540"/>
            <a:ext cx="1541914" cy="154191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196" y="735240"/>
            <a:ext cx="1928923" cy="192892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2000"/>
          <a:stretch>
            <a:fillRect/>
          </a:stretch>
        </p:blipFill>
        <p:spPr>
          <a:xfrm>
            <a:off x="2985315" y="4577768"/>
            <a:ext cx="1092942" cy="155197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1791163"/>
            <a:ext cx="1150568" cy="102272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9006" y="751326"/>
            <a:ext cx="1902772" cy="190277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965572" y="1741456"/>
            <a:ext cx="1093940" cy="10939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57" y="3585997"/>
            <a:ext cx="1967352" cy="196735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4691815" y="1384337"/>
            <a:ext cx="1380484" cy="13804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6317" y="4402743"/>
            <a:ext cx="1618335" cy="142995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5" y="4364263"/>
            <a:ext cx="776833" cy="7768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7228" y="3414356"/>
            <a:ext cx="2203098" cy="220309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65" y="4691449"/>
            <a:ext cx="1150568" cy="102272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2883" y="4090992"/>
            <a:ext cx="461178" cy="46117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4915706"/>
            <a:ext cx="819144" cy="728128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8528050" y="2295525"/>
            <a:ext cx="3508375" cy="350837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29" y="1883361"/>
            <a:ext cx="3904351" cy="3544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486 C 0.02109 0.0301 0.05729 0.0757 0.06914 0.05093 C 0.08671 0.01551 -0.02149 -0.16296 -0.00092 -0.20509 C 0.01822 -0.24305 0.1039 -0.06944 0.122 -0.10602 C 0.14114 -0.14375 0.06132 -0.23495 0.0819 -0.27523 C 0.10026 -0.3118 0.13711 -0.21643 0.15338 -0.24884 C 0.16914 -0.27963 0.125 -0.32083 0.13919 -0.34907 C 0.14739 -0.36504 0.15794 -0.35115 0.16601 -0.34004 " pathEditMode="relative" rAng="18720000" ptsTypes="AAAAAAAA">
                                      <p:cBhvr>
                                        <p:cTn id="176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18" grpId="1"/>
      <p:bldP spid="26" grpId="0"/>
      <p:bldP spid="26" grpId="1"/>
      <p:bldP spid="30" grpId="0"/>
      <p:bldP spid="30" grpId="1"/>
      <p:bldP spid="34" grpId="0"/>
      <p:bldP spid="34" grpId="1"/>
      <p:bldP spid="37" grpId="0"/>
      <p:bldP spid="37" grpId="1"/>
      <p:bldP spid="40" grpId="0"/>
      <p:bldP spid="40" grpId="1"/>
      <p:bldP spid="44" grpId="0"/>
      <p:bldP spid="4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9A3A9A-FFC5-40C4-AFC0-08BAF762301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26BA1867-8A42-4AAE-9796-866B16F95F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261E95-9F3A-4F5F-B0B1-8CA2B06EA7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23</cp:revision>
  <dcterms:created xsi:type="dcterms:W3CDTF">2024-05-07T07:23:00Z</dcterms:created>
  <dcterms:modified xsi:type="dcterms:W3CDTF">2025-10-13T17:08:25Z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B85308D07A71435F8DA8B805491868D0_12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