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A15F8-78A8-ABB2-8D93-0A52F3C7E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0CD737-30AC-38BD-3F15-DB8BEDB50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BEBE9C-CC2D-4BD1-D329-5967699D6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6BCB98-DC69-884B-A1C8-276DDB1E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EB692-E808-0ED5-51CA-A01DDBD0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62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5F594-F821-D420-8323-6A1DEFE0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A7AA98-E1DE-45DE-75E2-DEBCCCD78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422-D9FE-B19D-391A-0D7B4C83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8FE04-B9D7-A42D-8B7E-E1B75956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F6C65-C506-AEF0-C567-1FD6E9F8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2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02ACE8-B88E-A55C-BF33-83F6C2C12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174A09-CC70-20FE-1E38-76F31DA73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86B25-9E41-95A6-BEFF-86A1BC9A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F0DEC-F8E1-070A-9620-89ED78A1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FEB631-3C88-47F1-F60D-769B844D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6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929B51-1DB4-F545-0E90-136BA2AF2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93417-E414-F5CB-FC88-6F172C6F2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0245E-34AC-9076-40D0-05636F65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D56E16-A048-39BA-81E1-B99D27C9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EAA52-7E1C-C664-BD65-BE45451F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0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99C76-C026-BB70-F148-3F3E640A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06696D-C967-4297-6B5E-4626E2388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EA561-415D-0431-AF8F-50ABD824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DC1C3-3A83-1C21-367E-B6F20BA6A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14392F-629B-D5B7-D2C2-501C52E9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18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2D75D-84A3-D4D9-AD64-577EF515B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28A50-B353-67D8-F2A2-49F84ADFE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90FA18-5FB5-D7DA-B06F-58785D883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68D7E6-D6AD-314D-3494-D1382BB0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C0EED1-CE2C-2BA5-E6AF-C34953502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8D0800-EC5F-3FBB-4DA1-8200A081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67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F7784-F9AE-EB90-94CA-21EA76A1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ED72E9-69F0-5A69-09A7-44228D1C7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A8E48C-84B1-BD34-C6BB-AEA9D656A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077B68-98CF-26E1-7D3D-0F2E5DC52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4632E0-8701-C516-8ED7-C2DD04052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168003C-4773-8543-68C3-141C32FF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A92EA2-6A3A-822D-71BB-C1D9F4F8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213915-A0A2-4AC0-1207-84D9D0D8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586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7F4A3-DAEB-653C-E777-3DD8E9E9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905BCB-1C7C-D86C-0647-88AC09ED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80393D-86AB-C80F-801F-BB8ADF91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61FE8F-55A1-88E5-EFAE-E7443A40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5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28C47F-4083-38E8-101E-3E59B1DC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9921A6-4AE1-F766-B94D-928F872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93E53-2808-6280-ECB6-F490D532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A9A5F-5430-F119-8E99-085EE2C3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A3FC1-577B-7E32-5EB8-72FF6D25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C84D84-C174-06D4-D770-9B83176E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E9A6BA-1F3C-1BA7-27D4-690292C4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1ADECD-830D-88CF-9BF0-5A794F5E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71353-E39C-1010-5463-F8B56533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7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AF5E0-E914-9545-C42E-761A7E76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F216C5-44E4-7302-ABF6-602074FE3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8812B2-93A9-0D80-BF22-37AC52904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EAB3E4-156D-5276-D58E-37D391B6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C425B-1D60-9629-5269-B10DEC42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DF6D08-AC8F-9000-D88D-749E4AE8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8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7758B-4C30-47BC-3800-8FEA2BA6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02731F-21AE-7AB0-A57D-C2B63B5B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1404F4-066C-158F-E48B-2380A6B23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9CF21-6DD5-4CB7-9AA6-C695793E0A0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A9C08-296E-47B0-F7E0-9B0376508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56BB08-0F2B-F7DA-A537-D795D4A2A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6997-193D-487D-8C05-DD013287A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C59A6-309A-FE8B-2A35-8E99630C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416036-CD32-3AF3-6366-DEC3BF1B6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4861" y="3210255"/>
            <a:ext cx="3359894" cy="3359894"/>
          </a:xfrm>
          <a:prstGeom prst="rect">
            <a:avLst/>
          </a:prstGeom>
          <a:noFill/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7E9AEE-1C67-28CF-BF9B-D49667E4C7C2}"/>
              </a:ext>
            </a:extLst>
          </p:cNvPr>
          <p:cNvSpPr/>
          <p:nvPr/>
        </p:nvSpPr>
        <p:spPr>
          <a:xfrm>
            <a:off x="533942" y="541087"/>
            <a:ext cx="8103673" cy="527054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6272CFD1-932B-FF51-EC9E-0A2F64A6AF8E}"/>
              </a:ext>
            </a:extLst>
          </p:cNvPr>
          <p:cNvGrpSpPr/>
          <p:nvPr/>
        </p:nvGrpSpPr>
        <p:grpSpPr>
          <a:xfrm>
            <a:off x="1610649" y="876327"/>
            <a:ext cx="6008749" cy="4034117"/>
            <a:chOff x="1625145" y="625921"/>
            <a:chExt cx="6221831" cy="4586547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125F8323-7017-486A-B51C-386F2534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470" y="1131216"/>
              <a:ext cx="5231876" cy="4058238"/>
            </a:xfrm>
            <a:prstGeom prst="rect">
              <a:avLst/>
            </a:prstGeom>
          </p:spPr>
        </p:pic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F53ADA41-68A3-686D-D901-DDC5D8FC04FC}"/>
                </a:ext>
              </a:extLst>
            </p:cNvPr>
            <p:cNvGrpSpPr/>
            <p:nvPr/>
          </p:nvGrpSpPr>
          <p:grpSpPr>
            <a:xfrm>
              <a:off x="1625145" y="625921"/>
              <a:ext cx="6221831" cy="4586547"/>
              <a:chOff x="203636" y="502702"/>
              <a:chExt cx="6221831" cy="4586547"/>
            </a:xfrm>
          </p:grpSpPr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240BDD6A-87B1-FB45-8C04-FAB18B616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409563">
                <a:off x="203636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C99A6BB5-A5A8-C44F-6A4F-828143CEE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65221" flipH="1">
                <a:off x="3437467" y="741371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id="{9ED4B49D-C5E9-6770-8132-5A6BFA192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17543" flipH="1">
                <a:off x="1151863" y="724839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2A933B76-137F-82C8-EE7D-C661D8BA9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4509" y="59574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80" name="Рисунок 79">
                <a:extLst>
                  <a:ext uri="{FF2B5EF4-FFF2-40B4-BE49-F238E27FC236}">
                    <a16:creationId xmlns:a16="http://schemas.microsoft.com/office/drawing/2014/main" id="{B91DF1EC-E340-7437-CB69-E08468ED0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374630">
                <a:off x="2033799" y="502702"/>
                <a:ext cx="2988000" cy="2988000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7E515E52-8B2F-631D-B99B-E9A93C6F9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852" b="-1"/>
              <a:stretch/>
            </p:blipFill>
            <p:spPr>
              <a:xfrm>
                <a:off x="647226" y="2648261"/>
                <a:ext cx="5231876" cy="2440988"/>
              </a:xfrm>
              <a:prstGeom prst="rect">
                <a:avLst/>
              </a:prstGeom>
            </p:spPr>
          </p:pic>
        </p:grpSp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3B95CF5E-4FAC-40E4-0D97-08298B0E7071}"/>
              </a:ext>
            </a:extLst>
          </p:cNvPr>
          <p:cNvSpPr/>
          <p:nvPr/>
        </p:nvSpPr>
        <p:spPr>
          <a:xfrm>
            <a:off x="1859617" y="4248725"/>
            <a:ext cx="54165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град – град – град – 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кор-зи-ні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-но-град</a:t>
            </a:r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8D58EC0D-EDA8-C1E0-DA7D-01DBEFFCDFFE}"/>
              </a:ext>
            </a:extLst>
          </p:cNvPr>
          <p:cNvGrpSpPr/>
          <p:nvPr/>
        </p:nvGrpSpPr>
        <p:grpSpPr>
          <a:xfrm>
            <a:off x="799542" y="1839510"/>
            <a:ext cx="7627387" cy="4554507"/>
            <a:chOff x="1003615" y="1634939"/>
            <a:chExt cx="7627387" cy="4554507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5770BD-11AF-1503-480E-5A18FF16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615" y="2362201"/>
              <a:ext cx="7627387" cy="3827245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4F250E7-AAB6-261B-8ECA-569477BC8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3578">
              <a:off x="2344123" y="1658781"/>
              <a:ext cx="2188290" cy="2188290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43F53D0-5843-D189-9901-E01E40DA8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32954">
              <a:off x="5284906" y="1634939"/>
              <a:ext cx="2188290" cy="218829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9769070-55BF-124B-EE75-AE296778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2274">
              <a:off x="3845116" y="1675465"/>
              <a:ext cx="2188290" cy="2188290"/>
            </a:xfrm>
            <a:prstGeom prst="rect">
              <a:avLst/>
            </a:prstGeom>
          </p:spPr>
        </p:pic>
      </p:grp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5B89C429-664E-CE0F-63A2-21015CE554C4}"/>
              </a:ext>
            </a:extLst>
          </p:cNvPr>
          <p:cNvSpPr/>
          <p:nvPr/>
        </p:nvSpPr>
        <p:spPr>
          <a:xfrm>
            <a:off x="1764500" y="535464"/>
            <a:ext cx="57497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 – три –три – 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брус-ни-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сто-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04AA97A-EF1C-15A4-9C9B-946D060CD023}"/>
              </a:ext>
            </a:extLst>
          </p:cNvPr>
          <p:cNvGrpSpPr/>
          <p:nvPr/>
        </p:nvGrpSpPr>
        <p:grpSpPr>
          <a:xfrm>
            <a:off x="1964218" y="570206"/>
            <a:ext cx="5578735" cy="3784322"/>
            <a:chOff x="7071711" y="2177345"/>
            <a:chExt cx="4793944" cy="3359894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28A4DFF-DD7E-6BE2-3C88-E5450318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72" y="2177345"/>
              <a:ext cx="4784683" cy="3359894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10DA4585-754B-4CF4-C302-4D1A2EE15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14666">
              <a:off x="7527692" y="2647017"/>
              <a:ext cx="1819066" cy="1819066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3F9182C5-36CE-A28A-2988-F26226A53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4933">
              <a:off x="8174295" y="2497452"/>
              <a:ext cx="1850661" cy="185066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25CD8091-9B18-C628-12EF-8645AE661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7413">
              <a:off x="8985565" y="2470761"/>
              <a:ext cx="1779213" cy="1779213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77696E-42E9-E2C6-FD96-55149A56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7458">
              <a:off x="9636842" y="2838788"/>
              <a:ext cx="1612856" cy="1612856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AEDBD594-A573-D92D-D1F1-BECCF4AB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00"/>
            <a:stretch/>
          </p:blipFill>
          <p:spPr>
            <a:xfrm>
              <a:off x="7071711" y="3751867"/>
              <a:ext cx="4784683" cy="1767303"/>
            </a:xfrm>
            <a:prstGeom prst="rect">
              <a:avLst/>
            </a:prstGeom>
          </p:spPr>
        </p:pic>
      </p:grp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B8AB742A-2575-3FFD-933A-A4F319EBD6A6}"/>
              </a:ext>
            </a:extLst>
          </p:cNvPr>
          <p:cNvSpPr/>
          <p:nvPr/>
        </p:nvSpPr>
        <p:spPr>
          <a:xfrm>
            <a:off x="2459727" y="4308814"/>
            <a:ext cx="44308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рма-рма-рма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ко-ши-ку хур-</a:t>
            </a:r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B9442170-7AC3-EA54-FA57-E099354371E7}"/>
              </a:ext>
            </a:extLst>
          </p:cNvPr>
          <p:cNvGrpSpPr/>
          <p:nvPr/>
        </p:nvGrpSpPr>
        <p:grpSpPr>
          <a:xfrm>
            <a:off x="2440014" y="312619"/>
            <a:ext cx="4113465" cy="4133334"/>
            <a:chOff x="5787894" y="2942504"/>
            <a:chExt cx="3737106" cy="3915496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A85AF93-D87A-E5CA-7335-1CD86FD35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894" y="3120894"/>
              <a:ext cx="3737106" cy="3737106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34E67E9D-D3FD-79D2-589E-7E3BDE9C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302" y="2942504"/>
              <a:ext cx="3239640" cy="3239640"/>
            </a:xfrm>
            <a:prstGeom prst="rect">
              <a:avLst/>
            </a:prstGeom>
          </p:spPr>
        </p:pic>
      </p:grp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24ABD243-B3E9-084C-56B0-E28AE835078E}"/>
              </a:ext>
            </a:extLst>
          </p:cNvPr>
          <p:cNvSpPr/>
          <p:nvPr/>
        </p:nvSpPr>
        <p:spPr>
          <a:xfrm>
            <a:off x="954815" y="4318968"/>
            <a:ext cx="70838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рсик-рсик-рсик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ctr"/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ріл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смач-ний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пер-</a:t>
            </a:r>
            <a:r>
              <a:rPr lang="ru-RU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сик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915014E8-A967-C16D-4A82-5EDCAABC3C52}"/>
              </a:ext>
            </a:extLst>
          </p:cNvPr>
          <p:cNvGrpSpPr/>
          <p:nvPr/>
        </p:nvGrpSpPr>
        <p:grpSpPr>
          <a:xfrm>
            <a:off x="2106136" y="1393167"/>
            <a:ext cx="4890638" cy="4890638"/>
            <a:chOff x="2222007" y="1353034"/>
            <a:chExt cx="4890638" cy="4890638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EF563A45-179E-D208-2ADA-49067F3A7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007" y="1353034"/>
              <a:ext cx="4890638" cy="4890638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8E1ACF2D-CE18-A638-BCEE-AD1D21AD9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616" y="2854032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9B414708-632B-B192-2008-BB181174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508" y="2152093"/>
              <a:ext cx="1434912" cy="143491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3EE4669A-CC29-7242-58AA-1088D466711D}"/>
              </a:ext>
            </a:extLst>
          </p:cNvPr>
          <p:cNvSpPr/>
          <p:nvPr/>
        </p:nvSpPr>
        <p:spPr>
          <a:xfrm>
            <a:off x="1602019" y="522235"/>
            <a:ext cx="58607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гра-гра-гра</a:t>
            </a:r>
            <a:r>
              <a:rPr lang="ru-RU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де-ре-в</a:t>
            </a:r>
            <a:r>
              <a:rPr lang="uk-UA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-на-</a:t>
            </a:r>
            <a:r>
              <a:rPr lang="ru-RU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10F34D73-244F-FADB-91F7-0CFAA600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45" y="5735642"/>
            <a:ext cx="1093325" cy="94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447846AC-5A3C-E74A-8379-4262C5087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5985" y="527053"/>
            <a:ext cx="4682780" cy="46827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796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4" grpId="0" animBg="1"/>
      <p:bldP spid="85" grpId="0"/>
      <p:bldP spid="85" grpId="1"/>
      <p:bldP spid="95" grpId="0"/>
      <p:bldP spid="95" grpId="1"/>
      <p:bldP spid="106" grpId="0"/>
      <p:bldP spid="106" grpId="1"/>
      <p:bldP spid="120" grpId="0"/>
      <p:bldP spid="120" grpId="1"/>
      <p:bldP spid="127" grpId="0"/>
      <p:bldP spid="12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D471B3-CBCA-443F-829A-E5228F0E8559}"/>
</file>

<file path=customXml/itemProps2.xml><?xml version="1.0" encoding="utf-8"?>
<ds:datastoreItem xmlns:ds="http://schemas.openxmlformats.org/officeDocument/2006/customXml" ds:itemID="{04AC4C58-D452-4BB7-8CDF-83397E47D586}"/>
</file>

<file path=customXml/itemProps3.xml><?xml version="1.0" encoding="utf-8"?>
<ds:datastoreItem xmlns:ds="http://schemas.openxmlformats.org/officeDocument/2006/customXml" ds:itemID="{65FAC112-5AC5-4FE9-84BB-AFA82EDDDA54}"/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37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7</cp:revision>
  <dcterms:created xsi:type="dcterms:W3CDTF">2025-07-16T07:04:53Z</dcterms:created>
  <dcterms:modified xsi:type="dcterms:W3CDTF">2025-08-27T08:04:24Z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