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8.png"/><Relationship Id="rId3" Type="http://schemas.microsoft.com/office/2007/relationships/media" Target="../media/media2.mp3"/><Relationship Id="rId21" Type="http://schemas.openxmlformats.org/officeDocument/2006/relationships/image" Target="../media/image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tags" Target="../tags/tag1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2.png"/><Relationship Id="rId29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10" Type="http://schemas.openxmlformats.org/officeDocument/2006/relationships/audio" Target="../media/media5.mp3"/><Relationship Id="rId19" Type="http://schemas.openxmlformats.org/officeDocument/2006/relationships/image" Target="../media/image1.png"/><Relationship Id="rId31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8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936105" y="4181475"/>
            <a:ext cx="2607310" cy="2607310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5D50D1-1661-4F44-990F-668172AFBE34}"/>
</file>

<file path=customXml/itemProps2.xml><?xml version="1.0" encoding="utf-8"?>
<ds:datastoreItem xmlns:ds="http://schemas.openxmlformats.org/officeDocument/2006/customXml" ds:itemID="{497A7803-80AA-4233-AEF0-22E7096E15C3}"/>
</file>

<file path=customXml/itemProps3.xml><?xml version="1.0" encoding="utf-8"?>
<ds:datastoreItem xmlns:ds="http://schemas.openxmlformats.org/officeDocument/2006/customXml" ds:itemID="{3B0B9B69-2223-4491-AC35-12A92FE03E0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