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sv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jpe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3"/>
            <a:ext cx="12191751" cy="685786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228855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путь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17" name="ПИРА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5" t="-3367" r="-3420" b="1"/>
          <a:stretch>
            <a:fillRect/>
          </a:stretch>
        </p:blipFill>
        <p:spPr bwMode="auto">
          <a:xfrm>
            <a:off x="300" y="4403512"/>
            <a:ext cx="2484000" cy="24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63" y="19801"/>
            <a:ext cx="768414" cy="714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C06EFB-C67E-49BC-A374-0F9601B7C6EB}"/>
</file>

<file path=customXml/itemProps2.xml><?xml version="1.0" encoding="utf-8"?>
<ds:datastoreItem xmlns:ds="http://schemas.openxmlformats.org/officeDocument/2006/customXml" ds:itemID="{DFBEBB2A-7E4C-49B4-B5D0-266DA742521A}"/>
</file>

<file path=customXml/itemProps3.xml><?xml version="1.0" encoding="utf-8"?>
<ds:datastoreItem xmlns:ds="http://schemas.openxmlformats.org/officeDocument/2006/customXml" ds:itemID="{A41CBE66-646E-4E07-9507-7AF20FF595B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2024-04-16T06:51:00Z</dcterms:created>
  <dcterms:modified xsi:type="dcterms:W3CDTF">2024-07-11T08:58:57Z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