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777605" y="2616835"/>
            <a:ext cx="3397885" cy="339788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62730DC6-93EB-2659-5E5D-F8617CCB6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04" y="1769054"/>
            <a:ext cx="3786780" cy="378678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84" y="20403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7" y="29724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3" y="1911655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2" y="2368451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17" y="1872462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6" y="2106449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05" y="1834842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76" y="2075738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69" y="1554019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0" y="2312166"/>
            <a:ext cx="2906966" cy="290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2024-12-07T11:46:42Z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