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723157" y="1310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6" t="2292" r="8875" b="2292"/>
          <a:stretch>
            <a:fillRect/>
          </a:stretch>
        </p:blipFill>
        <p:spPr>
          <a:xfrm>
            <a:off x="1356852" y="441375"/>
            <a:ext cx="1328441" cy="16265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9" t="5335" r="10561" b="5335"/>
          <a:stretch>
            <a:fillRect/>
          </a:stretch>
        </p:blipFill>
        <p:spPr>
          <a:xfrm flipH="1">
            <a:off x="3044795" y="494869"/>
            <a:ext cx="1362601" cy="155255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7" t="2023" r="8025" b="8604"/>
          <a:stretch>
            <a:fillRect/>
          </a:stretch>
        </p:blipFill>
        <p:spPr>
          <a:xfrm>
            <a:off x="5929765" y="375034"/>
            <a:ext cx="1531585" cy="16723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1" t="2595" r="9838" b="1827"/>
          <a:stretch>
            <a:fillRect/>
          </a:stretch>
        </p:blipFill>
        <p:spPr>
          <a:xfrm>
            <a:off x="7699468" y="494869"/>
            <a:ext cx="1363079" cy="1646166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723157" y="2323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723157" y="4497961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8" r="11668"/>
          <a:stretch>
            <a:fillRect/>
          </a:stretch>
        </p:blipFill>
        <p:spPr>
          <a:xfrm>
            <a:off x="4611467" y="457888"/>
            <a:ext cx="1278571" cy="166774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1938" y="2627171"/>
            <a:ext cx="1649306" cy="164930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" t="7177" r="8255" b="554"/>
          <a:stretch>
            <a:fillRect/>
          </a:stretch>
        </p:blipFill>
        <p:spPr>
          <a:xfrm>
            <a:off x="3012269" y="2717857"/>
            <a:ext cx="1375322" cy="1599991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7" r="18383"/>
          <a:stretch>
            <a:fillRect/>
          </a:stretch>
        </p:blipFill>
        <p:spPr>
          <a:xfrm>
            <a:off x="4611467" y="2605670"/>
            <a:ext cx="1148211" cy="166746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0" r="21309"/>
          <a:stretch>
            <a:fillRect/>
          </a:stretch>
        </p:blipFill>
        <p:spPr>
          <a:xfrm>
            <a:off x="6025026" y="2489791"/>
            <a:ext cx="1073525" cy="175552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3200" y="2814222"/>
            <a:ext cx="1503626" cy="150362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" r="1263"/>
          <a:stretch>
            <a:fillRect/>
          </a:stretch>
        </p:blipFill>
        <p:spPr>
          <a:xfrm>
            <a:off x="1201938" y="4938361"/>
            <a:ext cx="1361313" cy="151952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4" t="109" r="14814"/>
          <a:stretch>
            <a:fillRect/>
          </a:stretch>
        </p:blipFill>
        <p:spPr>
          <a:xfrm>
            <a:off x="2545174" y="4730934"/>
            <a:ext cx="1293777" cy="169308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9" t="-1740" r="15988" b="1979"/>
          <a:stretch>
            <a:fillRect/>
          </a:stretch>
        </p:blipFill>
        <p:spPr>
          <a:xfrm>
            <a:off x="4030717" y="4756558"/>
            <a:ext cx="1220035" cy="166746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" r="664"/>
          <a:stretch>
            <a:fillRect/>
          </a:stretch>
        </p:blipFill>
        <p:spPr>
          <a:xfrm>
            <a:off x="5639163" y="4884320"/>
            <a:ext cx="1554883" cy="1554883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05" t="-3178" r="-5890"/>
          <a:stretch>
            <a:fillRect/>
          </a:stretch>
        </p:blipFill>
        <p:spPr>
          <a:xfrm>
            <a:off x="7597303" y="4924193"/>
            <a:ext cx="1522031" cy="149982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32" y="1456762"/>
            <a:ext cx="3870648" cy="3944476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9599930" y="3429000"/>
            <a:ext cx="2573655" cy="2573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18</cp:revision>
  <dcterms:created xsi:type="dcterms:W3CDTF">2024-04-13T10:22:00Z</dcterms:created>
  <dcterms:modified xsi:type="dcterms:W3CDTF">2024-11-13T12:52:53Z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4BFF2721BB5445CFB32B90DBCC6DA737_12</vt:lpwstr>
  </property>
  <property fmtid="{D5CDD505-2E9C-101B-9397-08002B2CF9AE}" pid="3" name="KSOProductBuildVer">
    <vt:lpwstr>1033-12.2.0.17119</vt:lpwstr>
  </property>
</Properties>
</file>