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528" y="2521526"/>
            <a:ext cx="2398935" cy="239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86E6B75-3E46-4530-858D-752E5C810FF6}"/>
</file>

<file path=customXml/itemProps2.xml><?xml version="1.0" encoding="utf-8"?>
<ds:datastoreItem xmlns:ds="http://schemas.openxmlformats.org/officeDocument/2006/customXml" ds:itemID="{DE9247F3-2A44-4EB3-A27F-4771A77B59DA}"/>
</file>

<file path=customXml/itemProps3.xml><?xml version="1.0" encoding="utf-8"?>
<ds:datastoreItem xmlns:ds="http://schemas.openxmlformats.org/officeDocument/2006/customXml" ds:itemID="{CFC68C01-A5A7-4766-8A6D-DB90696CC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