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M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7" autoAdjust="0"/>
    <p:restoredTop sz="94660"/>
  </p:normalViewPr>
  <p:slideViewPr>
    <p:cSldViewPr snapToGrid="0">
      <p:cViewPr>
        <p:scale>
          <a:sx n="100" d="100"/>
          <a:sy n="100" d="100"/>
        </p:scale>
        <p:origin x="7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E7044-2F20-96CD-B085-F9D01D44CB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0EE58C-3330-869E-DCAF-C6D8A4C49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M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03F08-3A92-B13A-1D07-F2F38965B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AF1E1-E764-83D4-F4B6-ADDDAD737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03747-B39C-8256-1FF6-96976F6A2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689261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3CC6B-05C1-3F9F-8CA2-F726A7B7E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E59BCB-7D10-2E3C-A2D1-29496FB4C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38D5B4-3CB6-F9E0-7958-69145B11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F5CF6-A250-81F7-DEA2-5BB1D8F2F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7618FB-D3E9-2D51-5520-76E72D2B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13298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FD7D51-9F8A-BC13-588A-228DA774CE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92BE8-89F5-FD1F-2863-35959ED62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3E48E-F8FB-5095-DA3A-6AA316CE7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BC767-5172-B5ED-96E2-56C300530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B78C8-B5C8-7EBF-4566-9169B8CD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45235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69267-66F3-3111-65EA-8C72561C9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7590A-956E-0218-2D77-DB896C093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4CB13-F8C6-4CC5-2AE0-288718138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A8E8B-CF3F-0B92-3AD5-CB7C40337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0D091-A94D-F5A1-8C53-4240CD54E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31647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5E6F5-3901-0059-5471-BA13CED9F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ACA1A-46B1-D7FB-C3FE-336751C42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AE4B3-C06E-608A-73A7-302485FCF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70D9B-B174-3BC8-655C-5D376F1C2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59B8F-C6E4-C831-7542-462B03AD9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56354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9CC1-D169-C11A-2F3B-B6A65F288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A0D3E-F863-950B-0E0B-E1DE061292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B65059-81EF-B850-C3F8-A88E0AC75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DACA9-E87E-9735-DE29-54AF2BCBC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E105E-E440-155D-471F-A39C1D71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38937-20FD-9EB4-EAF6-D5250A18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828234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91C66-8E0B-9AF7-2E61-E6FE6B786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6E77F-86C1-3237-1A84-1696BFE6D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CDD96E-DFBA-D14D-21A0-37F5F5789F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19E818-B917-404E-42DC-C4CBDAC0E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8383-FBB9-0BA6-6690-5BF3FFFFEB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B5562A-6A07-9696-67E3-C4E70A39D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885586-865C-29B5-2ABB-BD35A43C7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7DAAEB-EB32-C7AA-3CF3-854F4B864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55050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CA28E-EAEC-2E5F-F6A5-0A3F0293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5F1F7B-8DFF-8CD3-FF99-BC7479106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B1CF4-669C-E603-9FBE-D3645769C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93DA20-119B-3277-3CE3-574CCCEA1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4039551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CB120F-1BF5-CAA6-46CB-2E09C848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078D56-7C6D-96FD-DEE5-C247EE791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EFEE88-E628-47D4-603E-7FD5902A1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090377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A63DA-77B8-04B6-C685-2F725C1D8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DC2DA-3DDE-92F8-BFDB-FB5DE95B4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D1174-02CD-D276-CD84-8AF3EC48C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443233-36C7-66D4-F0E2-51365FB95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148324-BC3B-EB9D-31AC-AB645C2FE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9B30A5-D615-A8D7-1BA8-106BBDD6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57401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590A0-98D7-0351-25E6-B376C0D08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4DEA09-5D66-B893-9644-026A639E7B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M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DB7472-3F8F-6AD9-BE39-C1EFA53B36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89BC6-DEDB-454C-8553-394D716D3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66A68-03DB-1462-FD7D-2BCD88E60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8014E-E3D3-DCC1-1517-CB9D9F28C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775633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B7DF33-15A8-CAE6-5709-3B9CDDBA5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M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BAEE2-E8CB-27B4-B80E-1ABAE984C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M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337BE-BD02-2362-25FC-0E4EF6613A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9E2A0-65B5-4EDA-A7D5-8A71368F0E23}" type="datetimeFigureOut">
              <a:rPr lang="ru-MD" smtClean="0"/>
              <a:t>27.05.2025</a:t>
            </a:fld>
            <a:endParaRPr lang="ru-M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BECCD-677A-B979-11B2-50B107BF99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M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7025D-C239-6390-3793-56C50E621E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93B71-D030-4A17-A609-B6EFC0122759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289579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M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5DQHFgb7WjY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AnyMotions. Гимнастика для глаз">
            <a:hlinkClick r:id="" action="ppaction://media"/>
            <a:extLst>
              <a:ext uri="{FF2B5EF4-FFF2-40B4-BE49-F238E27FC236}">
                <a16:creationId xmlns:a16="http://schemas.microsoft.com/office/drawing/2014/main" id="{A860A7E8-DD98-5E76-29DF-1970EAC7988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988" y="0"/>
            <a:ext cx="121380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61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36324872565BB459892B1B9D623CC6C" ma:contentTypeVersion="10" ma:contentTypeDescription="Створення нового документа." ma:contentTypeScope="" ma:versionID="f30efb172360a65e864ade692a1b48d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cd09365c885d61cc6bcd6614e8f2ce0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Теги зображень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4BBC04E-4C67-471F-A598-9D1BD43B2391}"/>
</file>

<file path=customXml/itemProps2.xml><?xml version="1.0" encoding="utf-8"?>
<ds:datastoreItem xmlns:ds="http://schemas.openxmlformats.org/officeDocument/2006/customXml" ds:itemID="{DF3461D1-3E7D-4B76-AF5D-0AA41057AF9D}"/>
</file>

<file path=customXml/itemProps3.xml><?xml version="1.0" encoding="utf-8"?>
<ds:datastoreItem xmlns:ds="http://schemas.openxmlformats.org/officeDocument/2006/customXml" ds:itemID="{0CF695D9-DCCC-4FDA-BDE6-4E07F5D8599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Liashchenko Kyrylo</dc:creator>
  <cp:lastModifiedBy>Liashchenko Kyrylo</cp:lastModifiedBy>
  <cp:revision>1</cp:revision>
  <dcterms:created xsi:type="dcterms:W3CDTF">2025-05-27T17:09:58Z</dcterms:created>
  <dcterms:modified xsi:type="dcterms:W3CDTF">2025-05-27T17:10:23Z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