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1872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A4D60E-078C-462C-A09F-F5647664F7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967BD2F-44DE-48B9-8844-3198F9609C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A83153-1B20-4BA1-AB8F-F6658837F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41E126-A202-4F0F-B952-D29B0296D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514B79-6720-4E7B-A846-A4B13C44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56643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676A62-5D5C-4CB4-B750-BC6FEEE714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C71644-B01B-4556-88D6-F99DF10B7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28EA5F-9B32-402F-92A4-F6FD6B2E1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1B1756E-405E-4894-9776-41DB496A0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E8C948-9582-4BB9-BC21-314C8EB26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56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FCA7038-3FD7-4295-A305-48CFC27776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5200CFC-6225-496B-A017-68F2F3508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E54E53-ADC9-4C00-9529-CD584AFB3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6A0F0B-9BF5-4A70-928C-0D6ACD6E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5CD5B2-AAAF-4056-8CD8-9DA8254C3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63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69107-A0B8-44B3-A8C1-8D669C3B5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6FDD89D-840C-4B7A-8BA3-14A44BD5EB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88E3A5-6476-45AC-9464-299D28BC9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DA79D3-A778-453F-8BDA-80891751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E9C237-7D2D-4799-B733-E31C7736B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02419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22A1FF-8115-4877-A78F-F043619E3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BAE0CD-CAAA-46B8-A5B5-ADBA09AA2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CB6608-A115-4073-808F-AAE90B7DE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CA0FB7-1DA1-4B94-A198-72ECD2F2E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488541-421F-4463-BAE3-F11C5FC5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72365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9BA091-2024-457F-95D4-731D1F48A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6B0B9D7-586C-434E-9428-12FB60F828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1FF7B0E-179C-4AE7-96E9-D238AC9E6E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E60A07-9DE5-48CB-885F-8EF723718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9EE18F-B88B-406F-AF05-FBC9A6496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835810-7019-4771-8355-8E0FEC4DE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3588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46F66-FC33-4DC5-9676-AF3C5116B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A93730-BC14-4E4F-B93F-4AFF01615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B943F6-698D-4C44-A6D9-93F391FC3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20015A8-CFFA-4E82-9A61-FC17D573C1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9FDCC51-4901-4E67-A577-3A74E19D6A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F431D1A-DE61-4D15-8096-5A5AF2A9F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DE01C9E-697C-4913-9046-C0A76537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E6D1D69-5108-43E3-9258-E2BCFF47D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0062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E3651A-0ED6-467E-BA59-BB82B58C7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9049FF3-066A-4158-9E9F-14376ABA2E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46AC4F-2A57-4AA0-97D9-9E34187787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1ADCAD-3366-414F-911F-5B28F0408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828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FE8EBA5-B1F6-46E4-B822-BEB98DCBF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CFD4262-CE4E-4A8C-B0F9-92D3F42C6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98B189A-6A9D-42B2-8132-CBDF9237E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3512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555AAC-2572-48AB-8123-83514EB64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421F4E-318B-42BE-91E6-7F28D70B2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589AB70-F673-4436-AC70-A77B146AAD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CCEAC9-2026-467E-91C4-85D427AA5E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463DA8B-5CE2-42A8-88CE-0B6CC1097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0BD2449-B93D-4F3D-B876-40FDC2333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761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DDA6EF-8CCA-4DA9-A50B-C12B716FC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402D93B-A412-49F9-901D-E4507370C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D93E81-974F-44F4-8105-5AED23EC85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BD6401-D713-4DF5-A5A8-A62A15D7E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D6052-891E-465A-A3DC-755CEFBEE3E8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752189-9BFC-4B12-88FA-502752717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D4B2B29-47FF-4E74-AEB0-4122286EF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904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2ED8BE-B001-49E6-842F-F48AE3FA8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20212F3-56A6-40D5-A29C-6F393ED6E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C3B67B-4197-4ACC-BA94-ABB258281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D6052-891E-465A-A3DC-755CEFBEE3E8}" type="datetimeFigureOut">
              <a:rPr lang="ru-RU" smtClean="0"/>
              <a:t>15.06.2025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8381C6-3282-4A8A-AB0B-E556E711C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6EBB4A-32D3-43F5-B486-D93CE44513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476B0E-AE96-4CF9-BBC9-4CEDDC67DEF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82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A6DFBD2-F65D-4374-91CD-EDD67E4A5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81915" y="-23221"/>
            <a:ext cx="6834391" cy="683439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5AAD1038-009D-4AEA-81AC-04E028BD75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393" y="4815986"/>
            <a:ext cx="2440074" cy="21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70432">
            <a:off x="4429754" y="4494462"/>
            <a:ext cx="3946882" cy="275641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Красное яблоко PNG"/>
          <p:cNvSpPr>
            <a:spLocks noChangeAspect="1" noChangeArrowheads="1"/>
          </p:cNvSpPr>
          <p:nvPr/>
        </p:nvSpPr>
        <p:spPr bwMode="auto">
          <a:xfrm>
            <a:off x="1587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10" descr="Красное яблоко PNG"/>
          <p:cNvSpPr>
            <a:spLocks noChangeAspect="1" noChangeArrowheads="1"/>
          </p:cNvSpPr>
          <p:nvPr/>
        </p:nvSpPr>
        <p:spPr bwMode="auto">
          <a:xfrm>
            <a:off x="1739900" y="15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5" name="AutoShape 12" descr="Красное яблоко PNG"/>
          <p:cNvSpPr>
            <a:spLocks noChangeAspect="1" noChangeArrowheads="1"/>
          </p:cNvSpPr>
          <p:nvPr/>
        </p:nvSpPr>
        <p:spPr bwMode="auto">
          <a:xfrm>
            <a:off x="1892300" y="1682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96174" y="1295670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13338" y="1769964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666304" y="1974462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15020" y="710622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99754" y="2853877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16380" y="1490974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83338" y="2778522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62760" y="2503181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349072" y="581587"/>
            <a:ext cx="1260000" cy="126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41950" y="2224517"/>
            <a:ext cx="609542" cy="612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89186" y="1892167"/>
            <a:ext cx="712295" cy="71229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99650" y="1058580"/>
            <a:ext cx="720000" cy="711382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39888" y="2380564"/>
            <a:ext cx="743313" cy="743313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70818" y="3178179"/>
            <a:ext cx="731198" cy="731198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23491" y="971669"/>
            <a:ext cx="717110" cy="717110"/>
          </a:xfrm>
          <a:prstGeom prst="rect">
            <a:avLst/>
          </a:prstGeom>
          <a:noFill/>
          <a:effectLst>
            <a:glow rad="127000">
              <a:schemeClr val="bg1">
                <a:alpha val="99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89584" y="3129250"/>
            <a:ext cx="858936" cy="644202"/>
          </a:xfrm>
          <a:prstGeom prst="rect">
            <a:avLst/>
          </a:prstGeom>
          <a:noFill/>
          <a:effectLst>
            <a:glow rad="1397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28241" y="2906374"/>
            <a:ext cx="724261" cy="724261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1" name="Picture 1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729389" y="1703124"/>
            <a:ext cx="720000" cy="7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EA995EA1-6FC8-4EA3-936A-747836224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983" y="4822056"/>
            <a:ext cx="2468610" cy="21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1108A721-0DBC-458C-9754-AF625A244B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003" y="4839122"/>
            <a:ext cx="2404427" cy="21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6ADA7EE-9F1E-4E35-978D-E355C649DB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187" y="2010753"/>
            <a:ext cx="4441091" cy="4441091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F926A061-F37E-459E-8099-A218476845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50553" y="5688841"/>
            <a:ext cx="1292772" cy="1259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30244DE5-E044-4CBA-B4E3-CCD33DA7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09645" y="66753"/>
            <a:ext cx="2018762" cy="19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524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10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01 0.00833 L 0.40924 0.4928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11" y="24213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10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44444E-6 L 0.35417 0.3638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08" y="1819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0.37591 0.4981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89" y="2490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7 L 0.19883 0.61296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35" y="30648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0.31797 0.453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98" y="22685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7037E-7 L 0.09597 0.37986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18981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2" dur="2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000"/>
                            </p:stCondLst>
                            <p:childTnLst>
                              <p:par>
                                <p:cTn id="8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3.7037E-7 L 0.23906 0.5886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29421"/>
                                    </p:animMotion>
                                  </p:childTnLst>
                                </p:cTn>
                              </p:par>
                              <p:par>
                                <p:cTn id="8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7037E-7 L 0.17214 0.32176 " pathEditMode="relative" rAng="0" ptsTypes="AA">
                                      <p:cBhvr>
                                        <p:cTn id="9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07" y="16088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4" dur="2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7.40741E-7 L 0.34284 0.33264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35" y="16620"/>
                                    </p:animMotion>
                                  </p:childTnLst>
                                </p:cTn>
                              </p:par>
                              <p:par>
                                <p:cTn id="10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0" dur="2000" fill="hold"/>
                                        <p:tgtEl>
                                          <p:spTgt spid="1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3E2E36B-0F94-439E-8631-C698AA74DBB3}"/>
</file>

<file path=customXml/itemProps2.xml><?xml version="1.0" encoding="utf-8"?>
<ds:datastoreItem xmlns:ds="http://schemas.openxmlformats.org/officeDocument/2006/customXml" ds:itemID="{86A2988F-578E-4C73-BE15-47E0F86EFF87}"/>
</file>

<file path=customXml/itemProps3.xml><?xml version="1.0" encoding="utf-8"?>
<ds:datastoreItem xmlns:ds="http://schemas.openxmlformats.org/officeDocument/2006/customXml" ds:itemID="{587143A7-4756-4117-ADF5-C509A92B258F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Администратор</cp:lastModifiedBy>
  <cp:revision>10</cp:revision>
  <dcterms:created xsi:type="dcterms:W3CDTF">2024-08-25T10:52:46Z</dcterms:created>
  <dcterms:modified xsi:type="dcterms:W3CDTF">2025-06-15T09:01:27Z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