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213" y="4871611"/>
            <a:ext cx="847545" cy="8475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1123" y="4871611"/>
            <a:ext cx="1408791" cy="1408791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275" y="1850703"/>
            <a:ext cx="1017116" cy="1017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738" y="1509786"/>
            <a:ext cx="943321" cy="943321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73695" y="2766060"/>
            <a:ext cx="3586480" cy="3586480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88" y="715814"/>
            <a:ext cx="1723130" cy="17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2024-05-09T13:06:00Z</dcterms:created>
  <dcterms:modified xsi:type="dcterms:W3CDTF">2025-06-13T10:29:43Z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