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598" autoAdjust="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92713-F74D-4268-89E5-D0886E8CDAC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4C1C-78FA-4601-8F1A-9B735E1EA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510" y="2792470"/>
            <a:ext cx="3308985" cy="3308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4" b="89976" l="8933" r="89976">
                        <a14:foregroundMark x1="12935" y1="75748" x2="12935" y2="75748"/>
                        <a14:foregroundMark x1="33428" y1="79709" x2="33428" y2="79709"/>
                        <a14:foregroundMark x1="8933" y1="80841" x2="10752" y2="79466"/>
                        <a14:foregroundMark x1="29830" y1="67623" x2="27486" y2="74333"/>
                        <a14:foregroundMark x1="27486" y1="74333" x2="23808" y2="76556"/>
                        <a14:foregroundMark x1="12530" y1="76152" x2="11560" y2="78779"/>
                        <a14:foregroundMark x1="41673" y1="70089" x2="41916" y2="71908"/>
                        <a14:foregroundMark x1="42361" y1="72838" x2="42603" y2="75748"/>
                        <a14:backgroundMark x1="38763" y1="56063" x2="44058" y2="50283"/>
                        <a14:backgroundMark x1="44058" y1="50283" x2="31487" y2="41229"/>
                        <a14:backgroundMark x1="31487" y1="41229" x2="14632" y2="43452"/>
                        <a14:backgroundMark x1="14632" y1="43452" x2="6346" y2="50485"/>
                        <a14:backgroundMark x1="6346" y1="50485" x2="5335" y2="59943"/>
                        <a14:backgroundMark x1="5335" y1="59943" x2="14511" y2="63541"/>
                        <a14:backgroundMark x1="14511" y1="63541" x2="30073" y2="63217"/>
                        <a14:backgroundMark x1="30073" y1="63217" x2="38319" y2="58044"/>
                        <a14:backgroundMark x1="38319" y1="58044" x2="38763" y2="55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42" t="62418" r="51784" b="5647"/>
          <a:stretch>
            <a:fillRect/>
          </a:stretch>
        </p:blipFill>
        <p:spPr>
          <a:xfrm flipH="1">
            <a:off x="4962622" y="2599424"/>
            <a:ext cx="5210113" cy="4090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7712" y1="56750" x2="72352" y2="57639"/>
                        <a14:foregroundMark x1="72352" y1="57639" x2="80800" y2="49192"/>
                        <a14:foregroundMark x1="66847" y1="47736" x2="57154" y2="46726"/>
                        <a14:foregroundMark x1="80800" y1="49192" x2="70730" y2="48142"/>
                        <a14:foregroundMark x1="57154" y1="46726" x2="56508" y2="47575"/>
                        <a14:foregroundMark x1="68189" y1="49879" x2="67623" y2="50323"/>
                        <a14:foregroundMark x1="67381" y1="50162" x2="65845" y2="49353"/>
                        <a14:foregroundMark x1="63945" y1="44947" x2="61884" y2="44826"/>
                        <a14:foregroundMark x1="60631" y1="45230" x2="60631" y2="45230"/>
                        <a14:backgroundMark x1="68998" y1="48383" x2="70534" y2="48262"/>
                        <a14:backgroundMark x1="70534" y1="48504" x2="70938" y2="47575"/>
                        <a14:backgroundMark x1="67381" y1="49353" x2="67785" y2="48262"/>
                        <a14:backgroundMark x1="66532" y1="48262" x2="69442" y2="47979"/>
                        <a14:backgroundMark x1="66815" y1="48100" x2="68472" y2="47130"/>
                        <a14:backgroundMark x1="66815" y1="48383" x2="69685" y2="47979"/>
                        <a14:backgroundMark x1="66915" y1="49204" x2="67098" y2="47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2" t="38763" r="9817" b="39519"/>
          <a:stretch>
            <a:fillRect/>
          </a:stretch>
        </p:blipFill>
        <p:spPr>
          <a:xfrm>
            <a:off x="5387572" y="4551600"/>
            <a:ext cx="4244942" cy="241392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175683" y="4248870"/>
            <a:ext cx="2112405" cy="2148208"/>
            <a:chOff x="1405952" y="4541899"/>
            <a:chExt cx="2112405" cy="214820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10847" y1="18000" x2="18305" y2="22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5952" y="4541899"/>
              <a:ext cx="2112405" cy="2148208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1760351" y="5238310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АРА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118123" y="4250289"/>
            <a:ext cx="2112405" cy="2068510"/>
            <a:chOff x="592780" y="591116"/>
            <a:chExt cx="2093491" cy="19888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29" name="Овал 2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ОРО</a:t>
              </a:r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184560" y="4484814"/>
            <a:ext cx="1633070" cy="1996359"/>
            <a:chOff x="4571036" y="454588"/>
            <a:chExt cx="1633070" cy="199635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71036" y="454588"/>
              <a:ext cx="1633070" cy="1996359"/>
            </a:xfrm>
            <a:prstGeom prst="rect">
              <a:avLst/>
            </a:prstGeom>
          </p:spPr>
        </p:pic>
        <p:sp>
          <p:nvSpPr>
            <p:cNvPr id="31" name="Овал 30"/>
            <p:cNvSpPr/>
            <p:nvPr/>
          </p:nvSpPr>
          <p:spPr>
            <a:xfrm>
              <a:off x="4962622" y="906788"/>
              <a:ext cx="1232668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УРА</a:t>
              </a:r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0" b="94889" l="9677" r="89785">
                        <a14:foregroundMark x1="35215" y1="8000" x2="60753" y2="8000"/>
                        <a14:foregroundMark x1="17204" y1="89556" x2="29839" y2="94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6044" y="1915842"/>
            <a:ext cx="997782" cy="119507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7869677" y="2889115"/>
            <a:ext cx="476655" cy="9727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869677" y="2714017"/>
            <a:ext cx="476655" cy="27237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69677" y="2410051"/>
            <a:ext cx="476655" cy="5763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2161807" y="4288719"/>
            <a:ext cx="2112405" cy="2068510"/>
            <a:chOff x="592780" y="591116"/>
            <a:chExt cx="2093491" cy="198881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00" b="90000" l="10000" r="90850">
                          <a14:foregroundMark x1="90300" y1="39450" x2="90850" y2="29000"/>
                          <a14:foregroundMark x1="69300" y1="9500" x2="64750" y2="100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21" t="7698" r="5953" b="47629"/>
            <a:stretch>
              <a:fillRect/>
            </a:stretch>
          </p:blipFill>
          <p:spPr>
            <a:xfrm rot="11598681">
              <a:off x="592780" y="591116"/>
              <a:ext cx="2093491" cy="1988812"/>
            </a:xfrm>
            <a:prstGeom prst="rect">
              <a:avLst/>
            </a:prstGeom>
          </p:spPr>
        </p:pic>
        <p:sp>
          <p:nvSpPr>
            <p:cNvPr id="49" name="Овал 48"/>
            <p:cNvSpPr/>
            <p:nvPr/>
          </p:nvSpPr>
          <p:spPr>
            <a:xfrm>
              <a:off x="955599" y="1206098"/>
              <a:ext cx="1202644" cy="7553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7869677" y="2306400"/>
            <a:ext cx="476655" cy="6799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2175744" y="4433072"/>
            <a:ext cx="1633070" cy="1996359"/>
            <a:chOff x="4521133" y="430963"/>
            <a:chExt cx="1633070" cy="199635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2800" l="10000" r="90000">
                          <a14:foregroundMark x1="16800" y1="92800" x2="24300" y2="76700"/>
                          <a14:foregroundMark x1="24300" y1="76700" x2="23150" y2="63800"/>
                          <a14:foregroundMark x1="23150" y1="63800" x2="32950" y2="58800"/>
                          <a14:foregroundMark x1="32950" y1="58800" x2="37850" y2="64100"/>
                          <a14:foregroundMark x1="37850" y1="64100" x2="37750" y2="71150"/>
                          <a14:foregroundMark x1="37750" y1="71150" x2="28650" y2="78100"/>
                          <a14:foregroundMark x1="28650" y1="78100" x2="24900" y2="78350"/>
                          <a14:backgroundMark x1="63250" y1="49350" x2="55200" y2="39550"/>
                          <a14:backgroundMark x1="55200" y1="39550" x2="52800" y2="20300"/>
                          <a14:backgroundMark x1="52800" y1="20300" x2="63250" y2="11150"/>
                          <a14:backgroundMark x1="63250" y1="11150" x2="71450" y2="9150"/>
                          <a14:backgroundMark x1="71450" y1="9150" x2="90400" y2="16700"/>
                          <a14:backgroundMark x1="90400" y1="16700" x2="92350" y2="26500"/>
                          <a14:backgroundMark x1="92350" y1="26500" x2="89850" y2="38300"/>
                          <a14:backgroundMark x1="89850" y1="38300" x2="84050" y2="46300"/>
                          <a14:backgroundMark x1="84050" y1="46300" x2="71950" y2="52800"/>
                          <a14:backgroundMark x1="71950" y1="52800" x2="58050" y2="45900"/>
                          <a14:backgroundMark x1="58050" y1="45900" x2="48050" y2="32700"/>
                          <a14:backgroundMark x1="48050" y1="32700" x2="45650" y2="15050"/>
                          <a14:backgroundMark x1="45650" y1="15050" x2="66700" y2="1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3" t="45567" r="50000" b="4462"/>
            <a:stretch>
              <a:fillRect/>
            </a:stretch>
          </p:blipFill>
          <p:spPr>
            <a:xfrm rot="2651719">
              <a:off x="4521133" y="430963"/>
              <a:ext cx="1633070" cy="1996359"/>
            </a:xfrm>
            <a:prstGeom prst="rect">
              <a:avLst/>
            </a:prstGeom>
          </p:spPr>
        </p:pic>
        <p:sp>
          <p:nvSpPr>
            <p:cNvPr id="55" name="Овал 54"/>
            <p:cNvSpPr/>
            <p:nvPr/>
          </p:nvSpPr>
          <p:spPr>
            <a:xfrm>
              <a:off x="4881312" y="894975"/>
              <a:ext cx="1213509" cy="78565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ЕРА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7869677" y="2149813"/>
            <a:ext cx="476655" cy="8365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00023 C -0.00078 -0.00439 -0.00208 -0.00833 -0.00234 -0.01296 C -0.00364 -0.02847 -0.0026 -0.07824 -0.00234 -0.08518 C -0.00156 -0.11551 -0.00247 -0.14652 0.00066 -0.17592 C 0.00508 -0.21852 0.01107 -0.26088 0.02019 -0.2993 C 0.02253 -0.30879 0.02422 -0.31898 0.02696 -0.32777 C 0.03178 -0.34305 0.03933 -0.36852 0.04844 -0.37731 C 0.05534 -0.38402 0.06394 -0.3824 0.0711 -0.38287 C 0.07579 -0.38194 0.0806 -0.3824 0.08516 -0.38009 C 0.09402 -0.37592 0.12709 -0.34259 0.12748 -0.34189 C 0.15378 -0.30185 0.13607 -0.32639 0.15378 -0.30509 C 0.15521 -0.30324 0.15665 -0.30139 0.15808 -0.2993 C 0.15873 -0.29838 0.15925 -0.29768 0.1599 -0.29652 C 0.1612 -0.29375 0.16224 -0.29074 0.16355 -0.28796 C 0.17448 -0.26504 0.15795 -0.30092 0.17032 -0.27662 C 0.17214 -0.27314 0.17305 -0.26759 0.17513 -0.26527 C 0.17644 -0.26389 0.17761 -0.26227 0.17891 -0.26111 C 0.18047 -0.25926 0.18282 -0.25856 0.18438 -0.2581 C 0.18503 -0.2581 0.18555 -0.2581 0.18633 -0.2581 " pathEditMode="relative" rAng="0" ptsTypes="AAAAAAAAAAAAAAA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05255 L -0.01758 -0.05231 C -0.01927 -0.05833 -0.02149 -0.06343 -0.02253 -0.06968 C -0.02435 -0.08171 -0.02552 -0.09421 -0.02605 -0.10648 C -0.02644 -0.11505 -0.02591 -0.12361 -0.02526 -0.13218 C -0.02331 -0.16505 -0.02006 -0.18611 -0.01628 -0.22014 L -0.00912 -0.28241 C -0.00899 -0.28866 -0.00925 -0.29491 -0.00847 -0.30093 C -0.00651 -0.31597 -0.00287 -0.32986 -0.00078 -0.34491 C 0.00182 -0.36389 0.00065 -0.35949 0.00547 -0.37893 C 0.00573 -0.37963 0.00976 -0.39815 0.01263 -0.40023 C 0.01601 -0.40278 0.01979 -0.40231 0.02304 -0.4044 C 0.0401 -0.41458 0.03099 -0.41088 0.05039 -0.41435 C 0.05403 -0.41574 0.05729 -0.41852 0.06106 -0.41852 C 0.07968 -0.41852 0.07877 -0.41088 0.09687 -0.39444 C 0.10221 -0.38981 0.10807 -0.38773 0.11302 -0.38171 C 0.11784 -0.37616 0.13294 -0.35046 0.13815 -0.33912 C 0.13997 -0.33518 0.1414 -0.33056 0.1431 -0.32639 C 0.14557 -0.32153 0.14778 -0.3169 0.15039 -0.31227 C 0.15416 -0.30486 0.15781 -0.29722 0.16224 -0.29097 C 0.16823 -0.28241 0.16914 -0.28032 0.17552 -0.27384 C 0.17656 -0.27292 0.17799 -0.27199 0.17916 -0.27106 C 0.18502 -0.27199 0.19088 -0.27176 0.19661 -0.27384 C 0.19765 -0.27431 0.1983 -0.27662 0.19869 -0.27824 C 0.19922 -0.2794 0.19961 -0.28241 0.19961 -0.28218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8 -0.0757 L 0.03008 -0.07547 C 0.03373 -0.07223 0.03737 -0.06621 0.04141 -0.06574 C 0.05222 -0.06459 0.08151 -0.06806 0.09818 -0.06991 C 0.10573 -0.06945 0.11302 -0.06852 0.12058 -0.06852 C 0.128 -0.06852 0.13581 -0.06736 0.14297 -0.07431 C 0.14727 -0.07824 0.15144 -0.08357 0.1556 -0.08843 C 0.15938 -0.09306 0.17006 -0.11181 0.17136 -0.11389 C 0.1737 -0.11875 0.17618 -0.12315 0.17852 -0.12848 C 0.18021 -0.13195 0.1819 -0.13681 0.18347 -0.14121 C 0.18555 -0.14699 0.18763 -0.15278 0.18946 -0.15926 C 0.19454 -0.17917 0.19909 -0.20209 0.20144 -0.22477 C 0.20222 -0.23148 0.20326 -0.24699 0.20339 -0.2544 C 0.20339 -0.27014 0.20339 -0.28565 0.20339 -0.30116 " pathEditMode="relative" rAng="0" ptsTypes="AAAAAAAAAA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8.33333E-7 -2.96296E-6 C 0.00078 -0.05995 -0.00013 -0.0287 0.00208 -0.07592 C 0.00299 -0.09676 -0.00065 -0.11898 0.00482 -0.13819 C 0.00534 -0.13958 0.00781 -0.14907 0.00911 -0.15092 C 0.01224 -0.15463 0.01588 -0.15717 0.01914 -0.16041 C 0.02096 -0.16203 0.0224 -0.16412 0.02422 -0.16574 C 0.02552 -0.1669 0.02695 -0.16782 0.02851 -0.16875 C 0.0293 -0.16921 0.03034 -0.16967 0.03125 -0.1699 C 0.03893 -0.17199 0.04193 -0.17129 0.05208 -0.17176 C 0.05963 -0.17129 0.06745 -0.17245 0.07487 -0.1699 C 0.08529 -0.16597 0.0944 -0.14815 0.09987 -0.13703 C 0.11992 -0.09699 0.12552 -0.08588 0.13841 -0.04745 C 0.13984 -0.04352 0.14062 -0.03889 0.14206 -0.03495 C 0.14336 -0.03102 0.14505 -0.02731 0.14635 -0.02315 C 0.1638 0.03727 0.13437 -0.0537 0.15846 0.01482 C 0.15937 0.01736 0.1595 0.0206 0.16055 0.02315 C 0.16484 0.0331 0.17266 0.05162 0.1806 0.05903 C 0.18372 0.06181 0.18724 0.06366 0.19049 0.06528 C 0.20039 0.07014 0.20182 0.06968 0.21133 0.0706 C 0.2125 0.07107 0.21367 0.07153 0.21497 0.07176 C 0.21732 0.07223 0.21966 0.07176 0.222 0.07269 C 0.22318 0.07315 0.22396 0.07477 0.22487 0.07593 C 0.22565 0.07685 0.22617 0.07824 0.22708 0.07917 C 0.22812 0.08033 0.23073 0.08241 0.23073 0.08264 L 0.22838 0.08125 " pathEditMode="relative" rAng="0" ptsTypes="AAAAAAAAAAAAAAAAAAAAAAAA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2.70833E-6 0.00023 C 0.00026 0.00694 0.00039 0.01412 0.00104 0.02106 C 0.0017 0.02708 0.00261 0.03264 0.00365 0.03819 C 0.00625 0.05254 0.00925 0.0669 0.01341 0.0794 C 0.01563 0.08541 0.01823 0.09074 0.02058 0.09629 C 0.02435 0.0831 0.02774 0.06944 0.03164 0.05671 C 0.03542 0.04491 0.03985 0.03449 0.04349 0.02268 C 0.04479 0.01782 0.04519 0.01204 0.0461 0.00694 C 0.05091 -0.02037 0.05196 -0.0206 0.05586 -0.05255 C 0.05651 -0.05787 0.06094 -0.0956 0.06237 -0.10232 C 0.06446 -0.11134 0.06732 -0.11968 0.07005 -0.12778 C 0.07279 -0.13542 0.07526 -0.14306 0.078 -0.15046 C 0.08308 -0.16389 0.0819 -0.16158 0.08581 -0.16736 C 0.08815 -0.16181 0.09089 -0.15671 0.09297 -0.15046 C 0.1013 -0.12639 0.11706 -0.07662 0.11706 -0.07639 C 0.11823 -0.07014 0.11914 -0.06343 0.12019 -0.05695 C 0.12136 -0.05116 0.12266 -0.0456 0.12357 -0.03982 C 0.12552 -0.02709 0.12696 -0.01435 0.12891 -0.00162 C 0.12943 0.00278 0.12982 0.00717 0.13073 0.01134 C 0.13438 0.02801 0.14115 0.05162 0.14571 0.06504 C 0.14701 0.06875 0.1543 0.08634 0.15677 0.08935 C 0.16068 0.09375 0.16927 0.0993 0.16927 0.09954 C 0.17123 0.09861 0.1737 0.09977 0.17578 0.09768 C 0.17852 0.09491 0.18047 0.08912 0.18295 0.08495 C 0.18503 0.08125 0.18685 0.07616 0.18933 0.07361 C 0.19206 0.07083 0.19519 0.06829 0.19792 0.06504 C 0.19961 0.06319 0.203 0.05833 0.20508 0.05532 C 0.2056 0.05324 0.20638 0.05162 0.2069 0.04954 C 0.20729 0.04815 0.20716 0.04653 0.20769 0.04537 C 0.20795 0.04421 0.20847 0.04352 0.20899 0.04236 C 0.20964 0.04074 0.21003 0.03866 0.21081 0.0368 C 0.21146 0.03518 0.21302 0.03264 0.21302 0.03287 " pathEditMode="relative" rAng="0" ptsTypes="AAAAAAAAAAAAAAAAAAAAAAAAAAAAAAAAA">
                                      <p:cBhvr>
                                        <p:cTn id="8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86A23E-5BF9-45A4-A5F2-414CE9D84CD9}"/>
</file>

<file path=customXml/itemProps2.xml><?xml version="1.0" encoding="utf-8"?>
<ds:datastoreItem xmlns:ds="http://schemas.openxmlformats.org/officeDocument/2006/customXml" ds:itemID="{D5F1F13D-9592-4FCD-94F2-9E39EE30B9F1}"/>
</file>

<file path=customXml/itemProps3.xml><?xml version="1.0" encoding="utf-8"?>
<ds:datastoreItem xmlns:ds="http://schemas.openxmlformats.org/officeDocument/2006/customXml" ds:itemID="{F799DB73-C2C1-4D39-A484-48B5FEE629CB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10</cp:revision>
  <dcterms:created xsi:type="dcterms:W3CDTF">2024-04-11T16:01:00Z</dcterms:created>
  <dcterms:modified xsi:type="dcterms:W3CDTF">2024-12-24T16:18:11Z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41ECEEA8F2554740929C3B73CF6A5DCF_12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