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8" y="0"/>
            <a:ext cx="12179143" cy="6858000"/>
          </a:xfrm>
          <a:prstGeom prst="rect">
            <a:avLst/>
          </a:prstGeom>
        </p:spPr>
      </p:pic>
      <p:sp>
        <p:nvSpPr>
          <p:cNvPr id="4" name="AutoShape 2" descr="волшебная палочка PNG и картинки пнг | рисунок Векторы и PSD ...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7" name="AutoShape 2"/>
          <p:cNvSpPr>
            <a:spLocks noChangeAspect="1" noChangeArrowheads="1"/>
          </p:cNvSpPr>
          <p:nvPr/>
        </p:nvSpPr>
        <p:spPr bwMode="auto">
          <a:xfrm>
            <a:off x="6089575" y="342175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-4436" t="3331" r="-299" b="5276"/>
          <a:stretch>
            <a:fillRect/>
          </a:stretch>
        </p:blipFill>
        <p:spPr>
          <a:xfrm>
            <a:off x="159553" y="1792696"/>
            <a:ext cx="4102743" cy="41015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6816" y="168696"/>
            <a:ext cx="2484245" cy="248424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8400" y="1146478"/>
            <a:ext cx="2048513" cy="204851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7226" y="1933188"/>
            <a:ext cx="2215068" cy="221506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59365" y="-30501"/>
            <a:ext cx="2118852" cy="211885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68538" y="1530713"/>
            <a:ext cx="1675879" cy="167587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435" y="3255236"/>
            <a:ext cx="3221930" cy="3221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C6BB4386-A90E-4E7C-B041-1567C6FA0C29}"/>
</file>

<file path=customXml/itemProps2.xml><?xml version="1.0" encoding="utf-8"?>
<ds:datastoreItem xmlns:ds="http://schemas.openxmlformats.org/officeDocument/2006/customXml" ds:itemID="{27367DCA-6FB5-42F2-A18B-3973034E8110}"/>
</file>

<file path=customXml/itemProps3.xml><?xml version="1.0" encoding="utf-8"?>
<ds:datastoreItem xmlns:ds="http://schemas.openxmlformats.org/officeDocument/2006/customXml" ds:itemID="{26116B78-40F7-4428-9B3D-B7ED204C57E7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 Труляева</dc:creator>
  <cp:lastModifiedBy>Администратор</cp:lastModifiedBy>
  <cp:revision>19</cp:revision>
  <dcterms:created xsi:type="dcterms:W3CDTF">2024-07-11T17:45:53Z</dcterms:created>
  <dcterms:modified xsi:type="dcterms:W3CDTF">2024-11-01T08:33:24Z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F616B6C2802E4FC09F0981E6D9D535ED_12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