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" y="2567234"/>
            <a:ext cx="4017959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