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B7431B0E-5735-8725-7494-ACF3FB74D8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3892" y="768974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47C6-18CE-99F6-AB46-7231A52F2A93}"/>
              </a:ext>
            </a:extLst>
          </p:cNvPr>
          <p:cNvSpPr txBox="1"/>
          <p:nvPr/>
        </p:nvSpPr>
        <p:spPr>
          <a:xfrm>
            <a:off x="7011323" y="876653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C85F70-59F5-0814-09CF-20F518A41D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1701" b="2465"/>
          <a:stretch/>
        </p:blipFill>
        <p:spPr>
          <a:xfrm>
            <a:off x="761728" y="721884"/>
            <a:ext cx="4701744" cy="4481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3C618B-6731-97F0-7A86-56E8D7D94BF8}"/>
              </a:ext>
            </a:extLst>
          </p:cNvPr>
          <p:cNvSpPr txBox="1"/>
          <p:nvPr/>
        </p:nvSpPr>
        <p:spPr>
          <a:xfrm>
            <a:off x="7018162" y="721884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Улыбаемся и широко открываем рот; ставим кончик язычка за верхние зубки; стараемся удерживать язычок у альвеол от пяти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52244" y="82614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7800" y="749367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59149" y="768974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44213" y="70581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" y="32341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EDF0DF-97EA-46B1-9ED9-091C84B748C8}"/>
</file>

<file path=customXml/itemProps2.xml><?xml version="1.0" encoding="utf-8"?>
<ds:datastoreItem xmlns:ds="http://schemas.openxmlformats.org/officeDocument/2006/customXml" ds:itemID="{B02FD4D6-8E1D-4B67-A1AB-B0E5141AF32A}"/>
</file>

<file path=customXml/itemProps3.xml><?xml version="1.0" encoding="utf-8"?>
<ds:datastoreItem xmlns:ds="http://schemas.openxmlformats.org/officeDocument/2006/customXml" ds:itemID="{87CE614A-0236-4BEC-8286-6A30CC9E720B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2025-01-09T11:14:03Z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