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05.12.2024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F86C88-F7D1-4C10-ADB2-8E6DC3560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" y="2561655"/>
            <a:ext cx="3888070" cy="388807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205719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23" y="131690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19" y="-93057"/>
            <a:ext cx="2574287" cy="26305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85" y="169341"/>
            <a:ext cx="2152265" cy="21522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18" y="223218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43" y="223218"/>
            <a:ext cx="1984177" cy="198417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00" y="1447802"/>
            <a:ext cx="4724852" cy="4776349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репаха, сухопутная черепаха, млекопитающее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C0121305-F34B-D0C4-395D-8BA846D7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4" y="-46977"/>
            <a:ext cx="2549068" cy="260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6</cp:revision>
  <dcterms:created xsi:type="dcterms:W3CDTF">2024-08-08T19:10:50Z</dcterms:created>
  <dcterms:modified xsi:type="dcterms:W3CDTF">2024-12-05T09:39:01Z</dcterms:modified>
</cp:coreProperties>
</file>