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5FED-DC8E-4771-8069-B774128CC81A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A4C2-BCE7-45CD-B147-86F1AC8E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6F41-8B55-476C-8BEA-6B16592EA5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5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7.svg"/><Relationship Id="rId26" Type="http://schemas.openxmlformats.org/officeDocument/2006/relationships/image" Target="../media/image22.png"/><Relationship Id="rId3" Type="http://schemas.openxmlformats.org/officeDocument/2006/relationships/image" Target="../media/image1.JPG"/><Relationship Id="rId21" Type="http://schemas.openxmlformats.org/officeDocument/2006/relationships/image" Target="../media/image17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988" cy="70345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084756-2534-7790-F4DF-69F779BE6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68" y="2953998"/>
            <a:ext cx="2939237" cy="2939237"/>
          </a:xfrm>
          <a:prstGeom prst="rect">
            <a:avLst/>
          </a:prstGeom>
          <a:noFill/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21298" y="662776"/>
            <a:ext cx="8638814" cy="58126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33042" y="271738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524478" y="275706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77041" y="277294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829745" y="27372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462257" y="83522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97657" y="464865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38095" y="1145430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5632" y="3082571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161" y="1163378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031" y="5145047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690" y="2865034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27119" y="3008876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16318" y="3072725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29732" y="4690595"/>
            <a:ext cx="858793" cy="404565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1013781" y="2755512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812782" y="2744723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745014">
            <a:off x="2073502" y="3378909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0971" y="5986297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642100" y="5914444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-ви-</a:t>
            </a:r>
            <a:r>
              <a:rPr lang="uk-UA" dirty="0" err="1" smtClean="0"/>
              <a:t>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4745" y="464752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4238" y="4862459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20589" y="4653360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257604" y="5898189"/>
            <a:ext cx="121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Крес-</a:t>
            </a:r>
            <a:r>
              <a:rPr lang="uk-UA" dirty="0" err="1" smtClean="0"/>
              <a:t>ло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78539" y="467989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462257" y="473562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879058" y="4897802"/>
            <a:ext cx="1106368" cy="12463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91534" y="472691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833756" y="5986297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607214" y="4655490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058" y="499190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639117" y="589323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989019" y="4351834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68951" y="395643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918135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189190" y="2036560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651477" y="39680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1011" y="78583"/>
            <a:ext cx="2506495" cy="250649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15343">
            <a:off x="8279395" y="2390012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2025-09-03T09:48:43Z</dcterms:created>
  <dcterms:modified xsi:type="dcterms:W3CDTF">2025-09-04T15:53:07Z</dcterms:modified>
</cp:coreProperties>
</file>