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CD770E-BBFF-AC6B-08AB-94852B6A0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914" y="3429000"/>
            <a:ext cx="3157018" cy="31570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173" y="1884868"/>
            <a:ext cx="3088264" cy="30882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5743" y="1604289"/>
            <a:ext cx="3275994" cy="3275994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164" y="1687809"/>
            <a:ext cx="3215681" cy="32156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9185" y="2531821"/>
            <a:ext cx="2791472" cy="209360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8105" y="1915989"/>
            <a:ext cx="2534719" cy="30571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250" y="2025332"/>
            <a:ext cx="2868974" cy="28689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6013" y="1870651"/>
            <a:ext cx="1851807" cy="302365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211" y="2025332"/>
            <a:ext cx="3535921" cy="265194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1331" y="1782463"/>
            <a:ext cx="3190669" cy="319066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307" y="1763211"/>
            <a:ext cx="2993878" cy="299387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813" y="2175981"/>
            <a:ext cx="2637709" cy="263770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8895" y="1952779"/>
            <a:ext cx="2972842" cy="297284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94019" y="2228383"/>
            <a:ext cx="2708133" cy="2708133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C7D7859-3785-6A08-F2A8-08CB53177CD0}"/>
              </a:ext>
            </a:extLst>
          </p:cNvPr>
          <p:cNvGrpSpPr/>
          <p:nvPr/>
        </p:nvGrpSpPr>
        <p:grpSpPr>
          <a:xfrm>
            <a:off x="153174" y="1121454"/>
            <a:ext cx="4268757" cy="4004422"/>
            <a:chOff x="153174" y="1121454"/>
            <a:chExt cx="4268757" cy="4004422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0F502DD-FD1B-4CC4-976F-F6F3E04C5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174" y="1722333"/>
              <a:ext cx="3403543" cy="3403543"/>
            </a:xfrm>
            <a:prstGeom prst="rect">
              <a:avLst/>
            </a:prstGeom>
          </p:spPr>
        </p:pic>
        <p:sp>
          <p:nvSpPr>
            <p:cNvPr id="4" name="Облачко с текстом: овальное 3">
              <a:extLst>
                <a:ext uri="{FF2B5EF4-FFF2-40B4-BE49-F238E27FC236}">
                  <a16:creationId xmlns:a16="http://schemas.microsoft.com/office/drawing/2014/main" id="{BD37F914-95A7-134A-E29D-FF82F27AAF08}"/>
                </a:ext>
              </a:extLst>
            </p:cNvPr>
            <p:cNvSpPr/>
            <p:nvPr/>
          </p:nvSpPr>
          <p:spPr>
            <a:xfrm>
              <a:off x="2714028" y="1134581"/>
              <a:ext cx="1574012" cy="1580044"/>
            </a:xfrm>
            <a:prstGeom prst="wedgeEllipseCallout">
              <a:avLst>
                <a:gd name="adj1" fmla="val -81347"/>
                <a:gd name="adj2" fmla="val 6310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" name="Рисунок 12" descr="Изображение выглядит как улыбка, графическая вставка, эмотикон, смайл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2814D-C840-D6FB-8868-FE44DC4F5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8365" y="1121454"/>
              <a:ext cx="1803566" cy="1803566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5691" y="1850491"/>
            <a:ext cx="3157018" cy="31570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93B56-A81E-A922-9B63-D991CC4A19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378" y="1724522"/>
            <a:ext cx="2952750" cy="2952750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976909" y="2142607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77103" y="1187809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9EF9C43-32B7-44CA-9191-40CA93977E6B}"/>
</file>

<file path=customXml/itemProps2.xml><?xml version="1.0" encoding="utf-8"?>
<ds:datastoreItem xmlns:ds="http://schemas.openxmlformats.org/officeDocument/2006/customXml" ds:itemID="{744A381A-972C-43DF-B0FA-57BE2959B7B4}"/>
</file>

<file path=customXml/itemProps3.xml><?xml version="1.0" encoding="utf-8"?>
<ds:datastoreItem xmlns:ds="http://schemas.openxmlformats.org/officeDocument/2006/customXml" ds:itemID="{D38C879A-BADD-4AAE-B30A-8EDF04388A81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2025-02-12T11:33:16Z</dcterms:created>
  <dcterms:modified xsi:type="dcterms:W3CDTF">2025-03-01T09:34:24Z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