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sv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626165" y="343907"/>
            <a:ext cx="6858104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355" y="2771694"/>
            <a:ext cx="3673018" cy="36730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5D1D16-B041-0ECA-4383-230C56286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481210"/>
            <a:ext cx="2151743" cy="21517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19FAD7-634C-1BA8-2FD5-4C103D256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481209"/>
            <a:ext cx="2151743" cy="21517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84C49C-3584-ED53-19B2-9C84655B1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7" y="2116436"/>
            <a:ext cx="2151743" cy="21517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6B9C6D-0827-3F67-3805-FE08521F7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2131673"/>
            <a:ext cx="2151743" cy="215174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B915E5E-C083-BCB0-4293-C0D33F3D50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4" y="3811317"/>
            <a:ext cx="2151743" cy="215174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5602064-BF9A-DAC0-ED97-E4198280A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3811316"/>
            <a:ext cx="2151743" cy="2151743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7B4E3F07-490F-1433-248D-12DE24E6838A}"/>
              </a:ext>
            </a:extLst>
          </p:cNvPr>
          <p:cNvGrpSpPr/>
          <p:nvPr/>
        </p:nvGrpSpPr>
        <p:grpSpPr>
          <a:xfrm>
            <a:off x="441627" y="465972"/>
            <a:ext cx="2151743" cy="2151743"/>
            <a:chOff x="441627" y="465972"/>
            <a:chExt cx="2151743" cy="215174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2AD9EC7-663E-4883-D955-226AE7FE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465972"/>
              <a:ext cx="2151743" cy="2151743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зарисовка, мультфильм, слон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9CD7B84A-B042-348D-92D1-30FF5E6A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99" y="1057385"/>
              <a:ext cx="1137294" cy="108736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2A669762-D690-E46D-6D12-F3946FD60E02}"/>
              </a:ext>
            </a:extLst>
          </p:cNvPr>
          <p:cNvGrpSpPr/>
          <p:nvPr/>
        </p:nvGrpSpPr>
        <p:grpSpPr>
          <a:xfrm>
            <a:off x="441627" y="3796078"/>
            <a:ext cx="2151743" cy="2151743"/>
            <a:chOff x="441627" y="3796078"/>
            <a:chExt cx="2151743" cy="2151743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BB07533-7442-C92E-1240-DC8A749B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3796078"/>
              <a:ext cx="2151743" cy="2151743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721FCD7-2229-B600-ED51-C0A68788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16" y="4322597"/>
              <a:ext cx="1082424" cy="10824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13594C59-1C45-3CF6-E44E-9014A93E7F50}"/>
              </a:ext>
            </a:extLst>
          </p:cNvPr>
          <p:cNvGrpSpPr/>
          <p:nvPr/>
        </p:nvGrpSpPr>
        <p:grpSpPr>
          <a:xfrm>
            <a:off x="3846441" y="2131674"/>
            <a:ext cx="2151743" cy="2151743"/>
            <a:chOff x="3846441" y="2131674"/>
            <a:chExt cx="2151743" cy="215174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884E908-6CB5-A892-C8FE-D3B2E0E9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41" y="2131674"/>
              <a:ext cx="2151743" cy="2151743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D03CBA51-DFF6-07DD-BA0F-409565AA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826" y="2573550"/>
              <a:ext cx="1399105" cy="13991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64E1BF-2F9B-F38D-137B-1FD1C1DA8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3811315"/>
            <a:ext cx="2151743" cy="2151743"/>
          </a:xfrm>
          <a:prstGeom prst="rect">
            <a:avLst/>
          </a:prstGeom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0344325-38E7-2D91-6233-AA3F4517A46B}"/>
              </a:ext>
            </a:extLst>
          </p:cNvPr>
          <p:cNvGrpSpPr/>
          <p:nvPr/>
        </p:nvGrpSpPr>
        <p:grpSpPr>
          <a:xfrm>
            <a:off x="2144034" y="2131675"/>
            <a:ext cx="2151743" cy="2151743"/>
            <a:chOff x="2144034" y="2131675"/>
            <a:chExt cx="2151743" cy="21517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191EEA4-26C0-01B4-42E8-DC813D9CF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2131675"/>
              <a:ext cx="2151743" cy="2151743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321832-514A-644A-F04C-08F122F6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447" y="2463853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A49EDA25-5FED-108B-F78A-D4295A5710C2}"/>
              </a:ext>
            </a:extLst>
          </p:cNvPr>
          <p:cNvGrpSpPr/>
          <p:nvPr/>
        </p:nvGrpSpPr>
        <p:grpSpPr>
          <a:xfrm>
            <a:off x="2144034" y="481211"/>
            <a:ext cx="2151743" cy="2151743"/>
            <a:chOff x="2144034" y="481211"/>
            <a:chExt cx="2151743" cy="215174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1D26DCC-8481-C581-C636-180E16BB5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481211"/>
              <a:ext cx="2151743" cy="21517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F727C37F-19C7-2BDD-C630-2477EBF1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296" y="791972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7" name="Рисунок 106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2BA4A46-86DA-C65A-E541-7795C9B4E4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54" y="833611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8" name="Рисунок 107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6BC1C3E4-B22C-E085-5DBE-233BC60368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54" y="825953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9" name="Рисунок 108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764DC5F2-9A4F-D47B-7A9A-1F88C0DE18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3" y="245273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0" name="Рисунок 109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40F83D84-6765-75B5-FC84-6DAF682998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33" y="248022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1" name="Рисунок 110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6D63BB9-4E6F-D9E1-F1CB-ACAA8FBE64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42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2" name="Рисунок 111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B6B33635-F6A0-08FC-3700-012AF1ABE8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53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89" name="Рисунок 88" descr="Изображение выглядит как беспозвоночный, улитка, Улитки и слизняки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440AD3A4-90DE-627F-EBEF-750FA335C3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41" y="4203933"/>
            <a:ext cx="1248330" cy="12654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4" name="Рисунок 113" descr="Флажок со сплошной заливкой">
            <a:extLst>
              <a:ext uri="{FF2B5EF4-FFF2-40B4-BE49-F238E27FC236}">
                <a16:creationId xmlns:a16="http://schemas.microsoft.com/office/drawing/2014/main" id="{1957D66B-E476-3FDF-07C0-273E0A7B36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3447" y="528241"/>
            <a:ext cx="609063" cy="609063"/>
          </a:xfrm>
          <a:prstGeom prst="rect">
            <a:avLst/>
          </a:prstGeom>
        </p:spPr>
      </p:pic>
      <p:pic>
        <p:nvPicPr>
          <p:cNvPr id="115" name="Рисунок 114" descr="Флажок со сплошной заливкой">
            <a:extLst>
              <a:ext uri="{FF2B5EF4-FFF2-40B4-BE49-F238E27FC236}">
                <a16:creationId xmlns:a16="http://schemas.microsoft.com/office/drawing/2014/main" id="{B4D24431-27EB-9A66-9035-A0F7DAFE3B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72009" y="514238"/>
            <a:ext cx="577542" cy="577542"/>
          </a:xfrm>
          <a:prstGeom prst="rect">
            <a:avLst/>
          </a:prstGeom>
        </p:spPr>
      </p:pic>
      <p:pic>
        <p:nvPicPr>
          <p:cNvPr id="116" name="Рисунок 115" descr="Флажок со сплошной заливкой">
            <a:extLst>
              <a:ext uri="{FF2B5EF4-FFF2-40B4-BE49-F238E27FC236}">
                <a16:creationId xmlns:a16="http://schemas.microsoft.com/office/drawing/2014/main" id="{10948213-894C-3EA3-3904-DF7E72ED83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36370" y="2205598"/>
            <a:ext cx="670927" cy="670927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>
            <a:extLst>
              <a:ext uri="{FF2B5EF4-FFF2-40B4-BE49-F238E27FC236}">
                <a16:creationId xmlns:a16="http://schemas.microsoft.com/office/drawing/2014/main" id="{6FA81AEA-D307-846C-7602-FF59985CF6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12488" y="2181028"/>
            <a:ext cx="622981" cy="622981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>
            <a:extLst>
              <a:ext uri="{FF2B5EF4-FFF2-40B4-BE49-F238E27FC236}">
                <a16:creationId xmlns:a16="http://schemas.microsoft.com/office/drawing/2014/main" id="{69204E89-AE38-9A8A-8184-118A16895B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34754" y="3826493"/>
            <a:ext cx="714854" cy="714854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>
            <a:extLst>
              <a:ext uri="{FF2B5EF4-FFF2-40B4-BE49-F238E27FC236}">
                <a16:creationId xmlns:a16="http://schemas.microsoft.com/office/drawing/2014/main" id="{BB726A2D-F499-EECC-4E24-F0F830F5B1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72788" y="3894133"/>
            <a:ext cx="693036" cy="693036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7E55924-0E2F-C055-A4AB-FE8F18C639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9" y="2453108"/>
            <a:ext cx="1417979" cy="141797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6F5E1FC1-10FA-D652-DE4B-35222A81C9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30" y="4294515"/>
            <a:ext cx="1318009" cy="131800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7393941-6493-C00E-24F1-E01B30BC987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48" y="856678"/>
            <a:ext cx="1395318" cy="139531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76E1F388-55BE-FF8B-7213-35222F7529A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90" y="2598419"/>
            <a:ext cx="1257227" cy="125722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 descr="Изображение выглядит как Драгоценный камень, Алмаз, Ювелирные изделия, платина&#10;&#10;Автоматически созданное описание">
            <a:extLst>
              <a:ext uri="{FF2B5EF4-FFF2-40B4-BE49-F238E27FC236}">
                <a16:creationId xmlns:a16="http://schemas.microsoft.com/office/drawing/2014/main" id="{DC4135E5-7712-0D60-06AA-2F37EC39B9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3" y="969007"/>
            <a:ext cx="1245680" cy="124568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4" name="Рисунок 3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D60DAE6B-E2B8-B241-EC70-60A84592950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52" y="4285186"/>
            <a:ext cx="1215029" cy="12150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4" y="244771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2024-12-09T11:32:59Z</dcterms:modified>
</cp:coreProperties>
</file>