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11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67"/>
  </p:normalViewPr>
  <p:slideViewPr>
    <p:cSldViewPr snapToGrid="0" showGuides="1">
      <p:cViewPr>
        <p:scale>
          <a:sx n="75" d="100"/>
          <a:sy n="75" d="100"/>
        </p:scale>
        <p:origin x="1836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1ECCEA-3C42-5488-DF0A-0F8A5D4CE6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A6211D8-29BC-5C9B-AD30-ECC85A8D44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4C656B-AA00-1F80-6988-377584F6D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3B46B4-5AFF-B665-C47B-E969F6618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D94E0A-3BAB-DE70-2B8B-6D31CEEF9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86016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6EF61D-BE22-C92D-8524-E80BCEC59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6924608-A8E9-2553-BECB-DE9CD66B8E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82D505-81E8-C65C-6A86-DD58F496E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4F438A-44FC-0508-C716-E3CE56FE8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FDE751-C047-5FDE-0B33-EB89CBA43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02898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4B7CB36-6F5A-8FA0-F588-2C6CE56C2A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76778A7-1DD4-FC0D-AE1A-0BA27AABAF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651446-3708-475A-B1B6-B064F67EC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1628A3-9E53-E75C-1A92-D2BD868CF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4ED45A-D807-57BC-B533-778B30A56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07489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2A5066-A4EC-63AB-9507-EB292E7DF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3CD838-2B93-AAD4-7F5E-0FB47148F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D22CC4-4140-A011-8C4C-BD4F47C4F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134C80-59CF-42A8-07E0-5C63972D1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0AEF06-F452-5A3D-4CD9-8102119DF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66361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7261C7-3BDA-1945-20F1-694C0263B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CD37A3-499F-67FD-32DF-63C2A1DF67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280C8D-71C3-48E3-1FAB-E3766E1D4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CE9F6-F626-AEF5-478B-4FB9CAAB4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7AD02A-484A-2D9A-4F80-97C30ED11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63188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A12281-E369-F7AA-30B8-6E333BF98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46EEC3-78DB-C8B1-0487-B0387C5CEB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63CE68-38E1-7A09-F7A0-E0523EBAF5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5E63D7-2723-1DD6-93BE-3A59009C8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89ADFF-BD12-55E2-2B9C-9A95CC7B2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27EF19-E27F-33B6-6BF8-CCF563DA7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00345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B04A7F-EDF2-1542-1A5F-3487B89FD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9BA3B7-F09F-6E75-FF81-ACE93E95C9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933B85A-76E4-3E03-8DFF-EDDD40356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D682BF4-DABF-0B09-9228-BBF430DBF4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92B5FE6-AA44-4D4C-9714-24232E1A2B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A4C0D7A-DA20-FC7D-3C3B-A4DA81613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107F804-9BF0-6947-F07F-7BE274B8F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4911055-2C48-E56E-B8AD-9FD8A3DAB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39755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505B55-0654-5C59-7B93-42AC5D5D9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4D0A21F-9C23-74F2-159C-1D55591B2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03EFE5E-E6D5-DF50-F235-7CEA97462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452A0B0-E12D-E40B-F0EF-B117F1CF2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55410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0E20FFD-3819-8FAD-C6B1-79C201DB7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2A57FF5-7C5D-DF03-15EA-957234CDB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DBB4C19-F8AF-76A3-ADF0-F6257DA27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56016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9A376C-BF79-C512-1386-CEEB2F907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1474A7-11AE-C328-5F22-332EA85AB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E648BB-2805-7D45-4906-CC2EFB72EF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DEC507-7CF7-0E83-5489-0C256F0AE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8B23EA-FEE1-D338-BD6C-AB5FAF410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9B4D36C-2BE5-AD15-10E8-D2E6CA51B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28979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A17AEE-6CC3-1382-6A7B-2BE214EDF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D7BF30A-D351-EB29-D375-F29D885092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19AE918-FFA7-5537-C641-6028A53430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70F5DF-0AD9-DDF1-58B8-D17FD86CD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2FFC-4828-AD4F-A52F-D54F12B361BB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3006E2-E2D3-3E21-EF69-6DCE6E443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A99EA4-4ECD-7A5E-2FE0-2BA6112AB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C7B5-A254-CE4E-B0E6-84B2462435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63649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E8BDF5-A574-3534-B2E9-BC09A7D7A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67472E-EFF1-F59D-4838-38FC57923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FB42C5-88DD-BAA3-7FD9-61A0CF8368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692FFC-4828-AD4F-A52F-D54F12B361BB}" type="datetimeFigureOut">
              <a:rPr lang="ru-KZ" smtClean="0"/>
              <a:t>11/15/2024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31D638-47A1-A517-F219-CAF9E2A82C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1F4FBC-FEBE-5FB4-0352-D2DAF49FF4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DFC7B5-A254-CE4E-B0E6-84B2462435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14969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33868EC4-9246-CC84-CCAC-B8D67DCD24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968774"/>
          </a:xfrm>
          <a:prstGeom prst="rect">
            <a:avLst/>
          </a:prstGeom>
        </p:spPr>
      </p:pic>
      <p:sp>
        <p:nvSpPr>
          <p:cNvPr id="35" name="Скругленный прямоугольник 34">
            <a:extLst>
              <a:ext uri="{FF2B5EF4-FFF2-40B4-BE49-F238E27FC236}">
                <a16:creationId xmlns:a16="http://schemas.microsoft.com/office/drawing/2014/main" id="{DC150E47-C214-B9A7-84E6-49E267726AB3}"/>
              </a:ext>
            </a:extLst>
          </p:cNvPr>
          <p:cNvSpPr/>
          <p:nvPr/>
        </p:nvSpPr>
        <p:spPr>
          <a:xfrm>
            <a:off x="503228" y="3203803"/>
            <a:ext cx="1840752" cy="16582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7" name="Скругленный прямоугольник 36">
            <a:extLst>
              <a:ext uri="{FF2B5EF4-FFF2-40B4-BE49-F238E27FC236}">
                <a16:creationId xmlns:a16="http://schemas.microsoft.com/office/drawing/2014/main" id="{CADCE7F3-03AF-E0BE-2EFC-60D5FCF1D3CA}"/>
              </a:ext>
            </a:extLst>
          </p:cNvPr>
          <p:cNvSpPr/>
          <p:nvPr/>
        </p:nvSpPr>
        <p:spPr>
          <a:xfrm>
            <a:off x="6302478" y="3234770"/>
            <a:ext cx="1840752" cy="1719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3" name="Скругленный прямоугольник 32">
            <a:extLst>
              <a:ext uri="{FF2B5EF4-FFF2-40B4-BE49-F238E27FC236}">
                <a16:creationId xmlns:a16="http://schemas.microsoft.com/office/drawing/2014/main" id="{3DEE0819-A5F0-6CE1-D61C-4859E4A27671}"/>
              </a:ext>
            </a:extLst>
          </p:cNvPr>
          <p:cNvSpPr/>
          <p:nvPr/>
        </p:nvSpPr>
        <p:spPr>
          <a:xfrm>
            <a:off x="6325360" y="376307"/>
            <a:ext cx="1840752" cy="165257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9" name="Скругленный прямоугольник 28">
            <a:extLst>
              <a:ext uri="{FF2B5EF4-FFF2-40B4-BE49-F238E27FC236}">
                <a16:creationId xmlns:a16="http://schemas.microsoft.com/office/drawing/2014/main" id="{2CE91B51-A8F6-6400-7EDC-0D0A2CAB22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98077" y="381598"/>
            <a:ext cx="1840752" cy="1719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E6CD4E5-BC82-7F25-AD17-4B62EE37D091}"/>
              </a:ext>
            </a:extLst>
          </p:cNvPr>
          <p:cNvSpPr/>
          <p:nvPr/>
        </p:nvSpPr>
        <p:spPr>
          <a:xfrm>
            <a:off x="370114" y="2147715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8C61D63-23DD-A8C7-29BE-5A69575A6CAB}"/>
              </a:ext>
            </a:extLst>
          </p:cNvPr>
          <p:cNvSpPr/>
          <p:nvPr/>
        </p:nvSpPr>
        <p:spPr>
          <a:xfrm>
            <a:off x="1012084" y="2147712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B2CE192-5C63-6BAE-91DE-1B7542EBC580}"/>
              </a:ext>
            </a:extLst>
          </p:cNvPr>
          <p:cNvSpPr/>
          <p:nvPr/>
        </p:nvSpPr>
        <p:spPr>
          <a:xfrm>
            <a:off x="1654054" y="2147712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39FE761-1544-3888-5017-BD0874E1B1BF}"/>
              </a:ext>
            </a:extLst>
          </p:cNvPr>
          <p:cNvSpPr/>
          <p:nvPr/>
        </p:nvSpPr>
        <p:spPr>
          <a:xfrm>
            <a:off x="3179519" y="2158161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D01160A-FED8-8C82-823C-8377ED49A257}"/>
              </a:ext>
            </a:extLst>
          </p:cNvPr>
          <p:cNvSpPr/>
          <p:nvPr/>
        </p:nvSpPr>
        <p:spPr>
          <a:xfrm>
            <a:off x="3821489" y="2158158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CC2B16B-26F9-59CD-E231-802E2A6C28A4}"/>
              </a:ext>
            </a:extLst>
          </p:cNvPr>
          <p:cNvSpPr/>
          <p:nvPr/>
        </p:nvSpPr>
        <p:spPr>
          <a:xfrm>
            <a:off x="4463459" y="2158158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E991B7D-B7C5-845B-64F7-58D1E58A3550}"/>
              </a:ext>
            </a:extLst>
          </p:cNvPr>
          <p:cNvSpPr/>
          <p:nvPr/>
        </p:nvSpPr>
        <p:spPr>
          <a:xfrm>
            <a:off x="427309" y="4953147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407C7A4-66B3-9464-C05C-5A2C37349936}"/>
              </a:ext>
            </a:extLst>
          </p:cNvPr>
          <p:cNvSpPr/>
          <p:nvPr/>
        </p:nvSpPr>
        <p:spPr>
          <a:xfrm>
            <a:off x="1168479" y="4953147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E074931-C214-4260-9962-40B4FB7A729C}"/>
              </a:ext>
            </a:extLst>
          </p:cNvPr>
          <p:cNvSpPr/>
          <p:nvPr/>
        </p:nvSpPr>
        <p:spPr>
          <a:xfrm>
            <a:off x="1852321" y="4953147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D9D91CE8-E397-2EAC-424A-79E530170A0E}"/>
              </a:ext>
            </a:extLst>
          </p:cNvPr>
          <p:cNvSpPr/>
          <p:nvPr/>
        </p:nvSpPr>
        <p:spPr>
          <a:xfrm>
            <a:off x="6153866" y="2101548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FA3B581-DE0E-D069-9015-F5BB774CAB2B}"/>
              </a:ext>
            </a:extLst>
          </p:cNvPr>
          <p:cNvSpPr/>
          <p:nvPr/>
        </p:nvSpPr>
        <p:spPr>
          <a:xfrm>
            <a:off x="6916598" y="2092942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C78354C-0672-9867-616B-6A6811AB06C6}"/>
              </a:ext>
            </a:extLst>
          </p:cNvPr>
          <p:cNvSpPr/>
          <p:nvPr/>
        </p:nvSpPr>
        <p:spPr>
          <a:xfrm>
            <a:off x="7679330" y="2084336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F44AD146-DB92-740F-2FBE-01ED1A7014F0}"/>
              </a:ext>
            </a:extLst>
          </p:cNvPr>
          <p:cNvSpPr/>
          <p:nvPr/>
        </p:nvSpPr>
        <p:spPr>
          <a:xfrm>
            <a:off x="6244124" y="4993368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9A0F101-BF15-EE51-5E07-0EF3594A7C4B}"/>
              </a:ext>
            </a:extLst>
          </p:cNvPr>
          <p:cNvSpPr/>
          <p:nvPr/>
        </p:nvSpPr>
        <p:spPr>
          <a:xfrm>
            <a:off x="6930467" y="4993368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3DF9D15-C630-3837-D116-271191EDF3D0}"/>
              </a:ext>
            </a:extLst>
          </p:cNvPr>
          <p:cNvSpPr/>
          <p:nvPr/>
        </p:nvSpPr>
        <p:spPr>
          <a:xfrm>
            <a:off x="7616810" y="4993368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31ECAC25-84E3-D769-517E-4D2F567F0E92}"/>
              </a:ext>
            </a:extLst>
          </p:cNvPr>
          <p:cNvSpPr/>
          <p:nvPr/>
        </p:nvSpPr>
        <p:spPr>
          <a:xfrm>
            <a:off x="3265791" y="4973740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57CAABEA-566C-AA46-9B50-2373613501F7}"/>
              </a:ext>
            </a:extLst>
          </p:cNvPr>
          <p:cNvSpPr/>
          <p:nvPr/>
        </p:nvSpPr>
        <p:spPr>
          <a:xfrm>
            <a:off x="4006961" y="4963594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F6D4AD27-3744-F11B-A411-8A96A38B1206}"/>
              </a:ext>
            </a:extLst>
          </p:cNvPr>
          <p:cNvSpPr/>
          <p:nvPr/>
        </p:nvSpPr>
        <p:spPr>
          <a:xfrm>
            <a:off x="4778328" y="4953146"/>
            <a:ext cx="584775" cy="584775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A33F824-FBB6-D396-9CEE-6388591F4B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19812" y="3287081"/>
            <a:ext cx="1574935" cy="1574935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2D031767-71E1-2EAC-6EBC-C1ADA3D9CA5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446253" y="455283"/>
            <a:ext cx="1665922" cy="166592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01A84EF5-FF2C-BF47-129B-53D670B07E6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92046" y="3382988"/>
            <a:ext cx="1461615" cy="1461615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свеча, Торт на день рождения, пирог&#10;&#10;Автоматически созданное описание">
            <a:extLst>
              <a:ext uri="{FF2B5EF4-FFF2-40B4-BE49-F238E27FC236}">
                <a16:creationId xmlns:a16="http://schemas.microsoft.com/office/drawing/2014/main" id="{B401D38C-E158-FFFF-1D2A-A55573B310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307" y="5953703"/>
            <a:ext cx="816778" cy="707091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BEF08B7A-5DDC-21FE-479F-D987FC15639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8201585" y="2894589"/>
            <a:ext cx="3598500" cy="35985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D7924D1-720B-DC91-A28D-F83A6E4F862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439193" y="512755"/>
            <a:ext cx="1781378" cy="1781378"/>
          </a:xfrm>
          <a:prstGeom prst="rect">
            <a:avLst/>
          </a:prstGeom>
        </p:spPr>
      </p:pic>
      <p:sp>
        <p:nvSpPr>
          <p:cNvPr id="31" name="Скругленный прямоугольник 30">
            <a:extLst>
              <a:ext uri="{FF2B5EF4-FFF2-40B4-BE49-F238E27FC236}">
                <a16:creationId xmlns:a16="http://schemas.microsoft.com/office/drawing/2014/main" id="{28FCEB0E-F1FE-00CE-A44D-D2B433DD6BDB}"/>
              </a:ext>
            </a:extLst>
          </p:cNvPr>
          <p:cNvSpPr/>
          <p:nvPr/>
        </p:nvSpPr>
        <p:spPr>
          <a:xfrm>
            <a:off x="3204571" y="376307"/>
            <a:ext cx="1840752" cy="1719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BA5A1485-0A1C-D35E-E50D-14EE4E2D125A}"/>
              </a:ext>
            </a:extLst>
          </p:cNvPr>
          <p:cNvSpPr/>
          <p:nvPr/>
        </p:nvSpPr>
        <p:spPr>
          <a:xfrm>
            <a:off x="3420844" y="3206406"/>
            <a:ext cx="1840752" cy="1719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ED52EE2-D930-A5FB-73E6-2F00CD7FDDE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9"/>
          <a:srcRect/>
          <a:stretch/>
        </p:blipFill>
        <p:spPr>
          <a:xfrm>
            <a:off x="3170863" y="306285"/>
            <a:ext cx="1963917" cy="196391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8D88C756-0ACC-84AA-D9D1-369C79315E7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3530783" y="3382988"/>
            <a:ext cx="1539765" cy="1539765"/>
          </a:xfrm>
          <a:prstGeom prst="rect">
            <a:avLst/>
          </a:prstGeom>
        </p:spPr>
      </p:pic>
      <p:pic>
        <p:nvPicPr>
          <p:cNvPr id="6" name="Рисунок 5" descr="Изображение выглядит как рисунок, графическая вставк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9E2685DF-1631-1D7E-0869-FC58DA0A072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35271" y="598108"/>
            <a:ext cx="2296481" cy="229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8006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8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9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8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  <p:bldP spid="10" grpId="0" animBg="1"/>
      <p:bldP spid="12" grpId="0" animBg="1"/>
      <p:bldP spid="12" grpId="1" animBg="1"/>
      <p:bldP spid="13" grpId="0" animBg="1"/>
      <p:bldP spid="14" grpId="0" animBg="1"/>
      <p:bldP spid="15" grpId="0" animBg="1"/>
      <p:bldP spid="16" grpId="0" animBg="1"/>
      <p:bldP spid="16" grpId="1" animBg="1"/>
      <p:bldP spid="19" grpId="0" animBg="1"/>
      <p:bldP spid="20" grpId="0" animBg="1"/>
      <p:bldP spid="21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  <p:bldP spid="26" grpId="0" animBg="1"/>
      <p:bldP spid="27" grpId="0" animBg="1"/>
      <p:bldP spid="27" grpId="1" animBg="1"/>
      <p:bldP spid="2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9</cp:revision>
  <dcterms:created xsi:type="dcterms:W3CDTF">2024-04-29T06:28:41Z</dcterms:created>
  <dcterms:modified xsi:type="dcterms:W3CDTF">2024-11-15T11:45:53Z</dcterms:modified>
</cp:coreProperties>
</file>