
<file path=[Content_Types].xml><?xml version="1.0" encoding="utf-8"?>
<Types xmlns="http://schemas.openxmlformats.org/package/2006/content-types"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0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5" Type="http://schemas.openxmlformats.org/officeDocument/2006/relationships/notesSlide" Target="../notesSlides/notesSlide1.xml"/><Relationship Id="rId24" Type="http://schemas.openxmlformats.org/officeDocument/2006/relationships/slideLayout" Target="../slideLayouts/slideLayout1.xml"/><Relationship Id="rId23" Type="http://schemas.openxmlformats.org/officeDocument/2006/relationships/audio" Target="../media/audio1.wav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microsoft.com/office/2007/relationships/hdphoto" Target="../media/image14.wdp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12161520" cy="694944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80649" y="215558"/>
            <a:ext cx="7584975" cy="6118217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8803" y="-9264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3" y="-409738"/>
            <a:ext cx="8613576" cy="7731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70" y="2374666"/>
            <a:ext cx="1613938" cy="1613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51" y="256156"/>
            <a:ext cx="1775376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62" y="4680348"/>
            <a:ext cx="1695937" cy="1695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89" y="491154"/>
            <a:ext cx="1559864" cy="1591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62" y="4778868"/>
            <a:ext cx="1816007" cy="13992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75" y="436156"/>
            <a:ext cx="1440000" cy="144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68" y="2374666"/>
            <a:ext cx="18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85" y="2288981"/>
            <a:ext cx="1332037" cy="1843049"/>
          </a:xfrm>
          <a:prstGeom prst="rect">
            <a:avLst/>
          </a:prstGeom>
        </p:spPr>
      </p:pic>
      <p:pic>
        <p:nvPicPr>
          <p:cNvPr id="15" name="к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99" b="96203" l="0" r="46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93"/>
          <a:stretch>
            <a:fillRect/>
          </a:stretch>
        </p:blipFill>
        <p:spPr>
          <a:xfrm>
            <a:off x="1748394" y="331457"/>
            <a:ext cx="486221" cy="522313"/>
          </a:xfrm>
          <a:prstGeom prst="rect">
            <a:avLst/>
          </a:prstGeom>
        </p:spPr>
      </p:pic>
      <p:pic>
        <p:nvPicPr>
          <p:cNvPr id="16" name="н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3" b="100000" l="48903" r="9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7669610" y="276355"/>
            <a:ext cx="546261" cy="541124"/>
          </a:xfrm>
          <a:prstGeom prst="rect">
            <a:avLst/>
          </a:prstGeom>
        </p:spPr>
      </p:pic>
      <p:pic>
        <p:nvPicPr>
          <p:cNvPr id="1026" name="н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6" y="27455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н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34" y="27455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н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35" y="213682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н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6" y="213682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н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96" y="217447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н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95" y="4288717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н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137" y="414158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н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5" y="410627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к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63" y="420760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к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35" y="214634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к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69" y="315143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к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66" y="35659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к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66" y="218328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к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04" y="415110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к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22" y="4111852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к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98" y="214634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65" y="817477"/>
            <a:ext cx="1126895" cy="12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36" y="5075687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12" y="4915541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26" y="278549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27" y="775645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84" y="775645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61" y="27992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1504" y="4684508"/>
            <a:ext cx="12137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72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27</a:t>
            </a:r>
            <a:endParaRPr lang="ru-RU" sz="72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12" y="5075687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13" y="2843437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84" y="2785498"/>
            <a:ext cx="1296607" cy="12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41" y="4915541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310" y="4996677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25" y="5045524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25" y="2755335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16" y="74548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58" y="825133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85" y="715320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21" y="2748907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16" y="75259"/>
            <a:ext cx="7371429" cy="6761905"/>
          </a:xfrm>
          <a:prstGeom prst="rect">
            <a:avLst/>
          </a:prstGeom>
        </p:spPr>
      </p:pic>
      <p:pic>
        <p:nvPicPr>
          <p:cNvPr id="12" name="Picture 11" descr="Без назви-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03970" y="2780665"/>
            <a:ext cx="3218815" cy="3218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Произвольный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19</cp:revision>
  <dcterms:created xsi:type="dcterms:W3CDTF">2024-07-09T08:19:18Z</dcterms:created>
  <dcterms:modified xsi:type="dcterms:W3CDTF">2024-07-09T08:20:31Z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7FB5B3FF919744B58D2C683242AFC977_12</vt:lpwstr>
  </property>
  <property fmtid="{D5CDD505-2E9C-101B-9397-08002B2CF9AE}" pid="3" name="KSOProductBuildVer">
    <vt:lpwstr>1033-12.2.0.17119</vt:lpwstr>
  </property>
</Properties>
</file>