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145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Без назви-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3970" y="2780665"/>
            <a:ext cx="3218815" cy="32188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C87D94C-E351-2B25-C15C-9ACEE10FE42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1281" r="22584"/>
          <a:stretch/>
        </p:blipFill>
        <p:spPr>
          <a:xfrm>
            <a:off x="6776926" y="507320"/>
            <a:ext cx="875304" cy="15592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6A18D2-0F20-9F54-2DCC-CE2BD191E1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9673" y="2512568"/>
            <a:ext cx="1722721" cy="1722721"/>
          </a:xfrm>
          <a:prstGeom prst="rect">
            <a:avLst/>
          </a:prstGeom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68017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77" y="2747966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46" y="-119463"/>
            <a:ext cx="7371429" cy="6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2024-07-09T08:19:18Z</dcterms:created>
  <dcterms:modified xsi:type="dcterms:W3CDTF">2024-11-20T11:52:33Z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