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6850" y="3752850"/>
            <a:ext cx="3105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6010C6-85A7-4B6F-90C8-8B11CC08C049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