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B2458-2781-9C3B-1940-1A5244D68D2B}" v="7" dt="2025-11-03T13:39:02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96B2458-2781-9C3B-1940-1A5244D68D2B}"/>
    <pc:docChg chg="modSld">
      <pc:chgData name="somovaasya3" userId="S::somovaasya3_gmail.com#ext#@slideedu.onmicrosoft.com::05b36399-d501-4a7b-87fd-615099445ab5" providerId="AD" clId="Web-{796B2458-2781-9C3B-1940-1A5244D68D2B}" dt="2025-11-03T13:39:02.241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796B2458-2781-9C3B-1940-1A5244D68D2B}" dt="2025-11-03T13:39:02.241" v="4" actId="1076"/>
        <pc:sldMkLst>
          <pc:docMk/>
          <pc:sldMk cId="3609164442" sldId="257"/>
        </pc:sldMkLst>
        <pc:picChg chg="mod">
          <ac:chgData name="somovaasya3" userId="S::somovaasya3_gmail.com#ext#@slideedu.onmicrosoft.com::05b36399-d501-4a7b-87fd-615099445ab5" providerId="AD" clId="Web-{796B2458-2781-9C3B-1940-1A5244D68D2B}" dt="2025-11-03T13:39:02.241" v="4" actId="1076"/>
          <ac:picMkLst>
            <pc:docMk/>
            <pc:sldMk cId="3609164442" sldId="257"/>
            <ac:picMk id="68" creationId="{103C73A0-D864-49A2-8A17-5E9C519E482E}"/>
          </ac:picMkLst>
        </pc:picChg>
        <pc:picChg chg="mod">
          <ac:chgData name="somovaasya3" userId="S::somovaasya3_gmail.com#ext#@slideedu.onmicrosoft.com::05b36399-d501-4a7b-87fd-615099445ab5" providerId="AD" clId="Web-{796B2458-2781-9C3B-1940-1A5244D68D2B}" dt="2025-11-03T13:37:58.597" v="1" actId="14100"/>
          <ac:picMkLst>
            <pc:docMk/>
            <pc:sldMk cId="3609164442" sldId="257"/>
            <ac:picMk id="72" creationId="{4EB5CE3D-5C1A-4090-8624-D2219C65B1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 descr="Cartoon a cartoon of a person wearing a scarf&#10;&#10;AI-generated content may be incorrect.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678549" y="5582626"/>
            <a:ext cx="943334" cy="943334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 descr="A white t-shirt with black background&#10;&#10;AI-generated content may be incorrect.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726661" y="3260038"/>
            <a:ext cx="1082608" cy="109365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8BFB14-B895-44D5-97E6-A262A335EF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934" y="4029757"/>
            <a:ext cx="2416777" cy="24167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68E532-BCB6-4888-B0D8-27C433C2F03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4A7CB7E-5156-40FE-800A-BB7130FF7E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5A111-8B61-4F5F-8A7C-2B8F913C4C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2024-09-03T17:33:31Z</dcterms:created>
  <dcterms:modified xsi:type="dcterms:W3CDTF">2025-11-03T13:39:03Z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