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ія Лоза" initials="АЛ" lastIdx="1" clrIdx="0">
    <p:extLst>
      <p:ext uri="{19B8F6BF-5375-455C-9EA6-DF929625EA0E}">
        <p15:presenceInfo xmlns:p15="http://schemas.microsoft.com/office/powerpoint/2012/main" userId="15ffb4d8a1fef2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DDF7F-8806-45E5-B736-FA052BE65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570759-83A2-42D2-BF28-40E273FF6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5BE0FA-48F3-46FC-9D27-7A133560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6AA726-EE70-42ED-B5AC-55E4E2BE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60A867-BBFE-4F5C-B690-AA44A9F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65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24C93-5718-46AB-8FE9-0C891CB8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113FFE-C96C-4236-89A6-93A48C95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0CEC33-9171-4AA5-A82D-0D849BCC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BE5E8F-82E2-41A3-9BAD-A5417934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E57631-6FFE-48B5-9615-6FDB2D15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0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9EBC6CB-9A0F-431D-8743-FAD34CAAC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A5877F-9C2E-4A39-9817-A223C5AC8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AA3BD1-A932-4B00-A318-1B692710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B89AA1-3391-41B9-8FE4-0A21CE47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2E6049-66D5-4B03-8E8B-9841B4B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837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CD6-C862-49E1-8C54-39C03C41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C8A543-6FDD-4D82-A56C-3C73284A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97CC58-5716-4661-B29E-3075CC53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706CE3-977F-4F1C-8FAF-290122B4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F5D91-CF8E-4D1D-9914-50DA3B04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68BEC-FC8C-4D46-9A92-ED4273B5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FCE3C4-85F0-41BE-ADC6-E20022018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B50A72-B141-4351-A1B4-D8F8D9DD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F7789A-4033-48BA-BD79-97AEA40B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73B9A2-2A41-4711-AE03-2E685C3E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9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237A5-5EE2-4FC3-9318-F60A9144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D4A5AC-8DCF-43B6-960D-558AE9D07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AA3196D-B1CF-4D2C-B119-B383E691A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69DFFF-68A6-4645-89D0-EBF25640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4D90-CEC6-469E-9B90-EE2258F1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6F260D4-32D2-4FF4-8EDC-56D2520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8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0CA99-544B-4058-80B0-546AF123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258471-4457-43DD-83A3-A136F835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ADACD0-A2D0-4530-859F-71A09BB60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AFB3C5E-3655-41D2-AE92-54EBBDEA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8EDD7B-51C0-4AC6-81F6-BD39E6771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562E659-0F32-45E6-B773-D46C5DF9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008831-9451-4EB6-9B17-81094E16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C538B90-34EA-4554-A0E7-1A5FCDF8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32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7EC82-F646-4C1E-BD75-0D477E0C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B289680-B0DF-4350-849B-9763C678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E11061C-A1F6-4E7E-B4E3-F617BFB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5DFD0F1-4793-4380-81B2-80038A9E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8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87D999-F625-4DDD-A3AD-83948C19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3CFAE66-701F-476F-9C35-896EDA83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51DC057-3E7B-4D44-8D41-F99E7DEE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93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A73FF-F9D6-47BA-9D31-0B7E82F7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2EA5E9-9D7E-427D-A99B-E7171909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3690EE-CB58-43F1-B7C1-70BFE8DB2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F65D65-2725-4EDF-AA8A-57F1DD83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18F8AFA-2A1D-41C3-AE07-DA8422A5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52FC72-D8DE-426C-B66F-7EA5BDAC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92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BF0F9-10E8-48D2-988E-05503272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7DF0B5-1435-42F5-B47A-93BF76EB5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C9179F-C29E-47EB-9EDC-218B2CBD8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8975FB-D071-4BFA-A5DE-F7BDB62C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A29EAC-5326-47C3-8DF9-83E778FB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8D87A4-F728-4CBA-900D-60F515C5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F50D1D-7849-47CC-A3DC-888A00CB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9497837-1CD7-47F1-987A-962313A4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EEA998-789E-4E63-8522-1758B7B3E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83A6-6CA3-4D5A-AA9E-4812AAAF8F26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7A250-1297-469B-BDB5-15CD5183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AB99A0-60B3-48E3-8D4D-FFEFEAA9C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6719-114F-42A2-AAE0-066FB748AF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31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2" y="-37174"/>
            <a:ext cx="12193057" cy="68951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896443" y="2306906"/>
            <a:ext cx="4855729" cy="4224646"/>
            <a:chOff x="12192000" y="2606177"/>
            <a:chExt cx="4855729" cy="4224646"/>
          </a:xfrm>
        </p:grpSpPr>
        <p:pic>
          <p:nvPicPr>
            <p:cNvPr id="3074" name="Picture 2" descr="https://www.pngarts.com/files/4/Walrus-PNG-Pi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1254" y="2606177"/>
              <a:ext cx="2540808" cy="256023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kartinkin.net/uploads/posts/2022-12/1670514202_24-kartinkin-net-p-gruzovaya-mashina-kartinka-dlya-detei-oboi-2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0" y="3886294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mashina-startuet-i-byistro-uezjaet-3423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354" y="-502018"/>
            <a:ext cx="378791" cy="406400"/>
          </a:xfrm>
          <a:prstGeom prst="rect">
            <a:avLst/>
          </a:prstGeom>
        </p:spPr>
      </p:pic>
      <p:pic>
        <p:nvPicPr>
          <p:cNvPr id="24" name="Picture 4" descr="https://kartinkin.net/uploads/posts/2022-12/1670514202_24-kartinkin-net-p-gruzovaya-mashina-kartinka-dlya-detei-oboi-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2" y="3572724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mashina-startuet-i-byistro-uezjaet-3423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46541" y="-601386"/>
            <a:ext cx="378791" cy="406400"/>
          </a:xfrm>
          <a:prstGeom prst="rect">
            <a:avLst/>
          </a:prstGeom>
        </p:spPr>
      </p:pic>
      <p:grpSp>
        <p:nvGrpSpPr>
          <p:cNvPr id="17" name="Группа 1">
            <a:extLst>
              <a:ext uri="{FF2B5EF4-FFF2-40B4-BE49-F238E27FC236}">
                <a16:creationId xmlns:a16="http://schemas.microsoft.com/office/drawing/2014/main" id="{0ADB16D5-0552-44FE-A512-357654DCD06A}"/>
              </a:ext>
            </a:extLst>
          </p:cNvPr>
          <p:cNvGrpSpPr/>
          <p:nvPr/>
        </p:nvGrpSpPr>
        <p:grpSpPr>
          <a:xfrm>
            <a:off x="6935062" y="2445259"/>
            <a:ext cx="4855729" cy="4086293"/>
            <a:chOff x="6896443" y="2445259"/>
            <a:chExt cx="4855729" cy="4086293"/>
          </a:xfrm>
        </p:grpSpPr>
        <p:pic>
          <p:nvPicPr>
            <p:cNvPr id="20" name="Рисунок 19" descr="https://papik.pro/uploads/posts/2023-02/1675775181_papik-pro-p-risunok-zhuchok-33.png">
              <a:extLst>
                <a:ext uri="{FF2B5EF4-FFF2-40B4-BE49-F238E27FC236}">
                  <a16:creationId xmlns:a16="http://schemas.microsoft.com/office/drawing/2014/main" id="{9CA877F1-0B57-4FC0-98BC-DD4BDB7AAEB2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600" y="2445259"/>
              <a:ext cx="2874645" cy="2784475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21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BBE2A0F5-9033-4022-9BEE-C94FB3D6A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07F40A81-3EEB-4226-8764-3DD56F37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2" y="3551023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E5F64892-0CB3-4F09-B2E5-C7A18585A7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749" y="-541994"/>
            <a:ext cx="378791" cy="406400"/>
          </a:xfrm>
          <a:prstGeom prst="rect">
            <a:avLst/>
          </a:prstGeom>
        </p:spPr>
      </p:pic>
      <p:grpSp>
        <p:nvGrpSpPr>
          <p:cNvPr id="27" name="Группа 2">
            <a:extLst>
              <a:ext uri="{FF2B5EF4-FFF2-40B4-BE49-F238E27FC236}">
                <a16:creationId xmlns:a16="http://schemas.microsoft.com/office/drawing/2014/main" id="{5F4CCB0A-1FF6-49C9-8EC2-A6CFD9F43907}"/>
              </a:ext>
            </a:extLst>
          </p:cNvPr>
          <p:cNvGrpSpPr/>
          <p:nvPr/>
        </p:nvGrpSpPr>
        <p:grpSpPr>
          <a:xfrm>
            <a:off x="6889515" y="1992901"/>
            <a:ext cx="4855729" cy="4502651"/>
            <a:chOff x="6896443" y="2028901"/>
            <a:chExt cx="4855729" cy="450265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660D828-9F1A-4DFA-8186-A98949400ACA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766" y="2028901"/>
              <a:ext cx="2277087" cy="245077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904A5F12-FBD3-4EC4-A53E-34D0C4EAC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D4639D22-864B-476F-B3B5-EC86BDFB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61" y="3579873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15340B95-13C5-42A8-AF88-AFBBE71A2A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7748" y="-508837"/>
            <a:ext cx="378791" cy="406400"/>
          </a:xfrm>
          <a:prstGeom prst="rect">
            <a:avLst/>
          </a:prstGeom>
        </p:spPr>
      </p:pic>
      <p:grpSp>
        <p:nvGrpSpPr>
          <p:cNvPr id="32" name="Группа 1">
            <a:extLst>
              <a:ext uri="{FF2B5EF4-FFF2-40B4-BE49-F238E27FC236}">
                <a16:creationId xmlns:a16="http://schemas.microsoft.com/office/drawing/2014/main" id="{104BA0E4-4612-4DDD-ACD2-A2E40A0CFB92}"/>
              </a:ext>
            </a:extLst>
          </p:cNvPr>
          <p:cNvGrpSpPr/>
          <p:nvPr/>
        </p:nvGrpSpPr>
        <p:grpSpPr>
          <a:xfrm>
            <a:off x="6896443" y="1677277"/>
            <a:ext cx="4855729" cy="4854275"/>
            <a:chOff x="6896443" y="1677277"/>
            <a:chExt cx="4855729" cy="485427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91999BD-2856-42AA-832D-4320496C525A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594" y="1677277"/>
              <a:ext cx="2682875" cy="338201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34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8A45FC41-FAF3-459E-9D95-49EC1CEDE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A3B86149-D8A4-4674-8F91-249ED6B5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11" y="3569023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D8D6229F-96EE-4E83-A0F0-D00907A3AE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0272" y="-498464"/>
            <a:ext cx="378791" cy="406400"/>
          </a:xfrm>
          <a:prstGeom prst="rect">
            <a:avLst/>
          </a:prstGeom>
        </p:spPr>
      </p:pic>
      <p:grpSp>
        <p:nvGrpSpPr>
          <p:cNvPr id="37" name="Группа 2">
            <a:extLst>
              <a:ext uri="{FF2B5EF4-FFF2-40B4-BE49-F238E27FC236}">
                <a16:creationId xmlns:a16="http://schemas.microsoft.com/office/drawing/2014/main" id="{9E29556A-53F3-48F4-8C43-EC4613E6003A}"/>
              </a:ext>
            </a:extLst>
          </p:cNvPr>
          <p:cNvGrpSpPr/>
          <p:nvPr/>
        </p:nvGrpSpPr>
        <p:grpSpPr>
          <a:xfrm>
            <a:off x="6896443" y="2700965"/>
            <a:ext cx="4855729" cy="3830587"/>
            <a:chOff x="6896443" y="2700965"/>
            <a:chExt cx="4855729" cy="383058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174967-5ECE-4542-94E4-989140C09A84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9025490" y="2700965"/>
              <a:ext cx="2726682" cy="222062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39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E9A096C1-FDF8-4758-ACC0-D0A94959F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7C623F77-573A-4D7C-B4A8-0F967C8A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2" y="3601322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416EDB13-BFEC-4292-AEEF-CED576675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2796" y="-469866"/>
            <a:ext cx="378791" cy="406400"/>
          </a:xfrm>
          <a:prstGeom prst="rect">
            <a:avLst/>
          </a:prstGeom>
        </p:spPr>
      </p:pic>
      <p:grpSp>
        <p:nvGrpSpPr>
          <p:cNvPr id="42" name="Группа 1">
            <a:extLst>
              <a:ext uri="{FF2B5EF4-FFF2-40B4-BE49-F238E27FC236}">
                <a16:creationId xmlns:a16="http://schemas.microsoft.com/office/drawing/2014/main" id="{2243F682-25CA-4676-A747-2C86E5B160FE}"/>
              </a:ext>
            </a:extLst>
          </p:cNvPr>
          <p:cNvGrpSpPr/>
          <p:nvPr/>
        </p:nvGrpSpPr>
        <p:grpSpPr>
          <a:xfrm>
            <a:off x="6896443" y="2487168"/>
            <a:ext cx="4855729" cy="4044384"/>
            <a:chOff x="6896443" y="2487168"/>
            <a:chExt cx="4855729" cy="4044384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E28DAF6-102B-4265-B62E-0EFC3CD1F12E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307" y="2487168"/>
              <a:ext cx="1869553" cy="257211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44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298FDEA2-D9CB-4E0A-AB17-D551C144B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2201EC7F-C6D1-42B1-B990-E10C8B0C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50" y="3601322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0F8D4B2E-6AD4-430A-9DB6-A0EC9D80EF9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8986" y="-539090"/>
            <a:ext cx="378791" cy="406400"/>
          </a:xfrm>
          <a:prstGeom prst="rect">
            <a:avLst/>
          </a:prstGeom>
        </p:spPr>
      </p:pic>
      <p:grpSp>
        <p:nvGrpSpPr>
          <p:cNvPr id="47" name="Группа 2">
            <a:extLst>
              <a:ext uri="{FF2B5EF4-FFF2-40B4-BE49-F238E27FC236}">
                <a16:creationId xmlns:a16="http://schemas.microsoft.com/office/drawing/2014/main" id="{4685539B-27A2-4999-A462-3503D0C09F36}"/>
              </a:ext>
            </a:extLst>
          </p:cNvPr>
          <p:cNvGrpSpPr/>
          <p:nvPr/>
        </p:nvGrpSpPr>
        <p:grpSpPr>
          <a:xfrm>
            <a:off x="6896443" y="2539554"/>
            <a:ext cx="4855729" cy="3991998"/>
            <a:chOff x="6896443" y="2539554"/>
            <a:chExt cx="4855729" cy="3991998"/>
          </a:xfrm>
        </p:grpSpPr>
        <p:pic>
          <p:nvPicPr>
            <p:cNvPr id="48" name="Рисунок 47" descr="https://www.pinclipart.com/picdir/big/523-5238080_feather-clipart-black-and-white.png">
              <a:extLst>
                <a:ext uri="{FF2B5EF4-FFF2-40B4-BE49-F238E27FC236}">
                  <a16:creationId xmlns:a16="http://schemas.microsoft.com/office/drawing/2014/main" id="{8DBC9EFA-2384-42E8-9B57-56361032A29B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35287" y="2539554"/>
              <a:ext cx="3016885" cy="2832100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49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EC0DAA2E-B27C-4E84-9775-8D185F44E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09663666-0847-4273-8A3A-62E8D6E9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16" y="3560528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128C31E4-0803-46CE-A6D2-1E288A75C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0271" y="-520871"/>
            <a:ext cx="378791" cy="406400"/>
          </a:xfrm>
          <a:prstGeom prst="rect">
            <a:avLst/>
          </a:prstGeom>
        </p:spPr>
      </p:pic>
      <p:grpSp>
        <p:nvGrpSpPr>
          <p:cNvPr id="52" name="Группа 1">
            <a:extLst>
              <a:ext uri="{FF2B5EF4-FFF2-40B4-BE49-F238E27FC236}">
                <a16:creationId xmlns:a16="http://schemas.microsoft.com/office/drawing/2014/main" id="{8E0FF749-C998-4874-A14C-439E13EE246E}"/>
              </a:ext>
            </a:extLst>
          </p:cNvPr>
          <p:cNvGrpSpPr/>
          <p:nvPr/>
        </p:nvGrpSpPr>
        <p:grpSpPr>
          <a:xfrm>
            <a:off x="6896443" y="2197376"/>
            <a:ext cx="4855729" cy="4334176"/>
            <a:chOff x="6896443" y="2197376"/>
            <a:chExt cx="4855729" cy="4334176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0ECD57E-B778-4940-815C-CF2EF3F52611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905" y="2197376"/>
              <a:ext cx="3071061" cy="337486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54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E88B1FF5-DB5A-4BE7-B9FF-A4447D110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8D071366-ACAF-4110-9315-5D3142A7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21" y="3629920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0D3E2886-757D-4640-9B1A-FE83F5526D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4009" y="-506938"/>
            <a:ext cx="378791" cy="406400"/>
          </a:xfrm>
          <a:prstGeom prst="rect">
            <a:avLst/>
          </a:prstGeom>
        </p:spPr>
      </p:pic>
      <p:grpSp>
        <p:nvGrpSpPr>
          <p:cNvPr id="57" name="Группа 2">
            <a:extLst>
              <a:ext uri="{FF2B5EF4-FFF2-40B4-BE49-F238E27FC236}">
                <a16:creationId xmlns:a16="http://schemas.microsoft.com/office/drawing/2014/main" id="{3249686A-232C-43BD-9B1F-85496B5EC05E}"/>
              </a:ext>
            </a:extLst>
          </p:cNvPr>
          <p:cNvGrpSpPr/>
          <p:nvPr/>
        </p:nvGrpSpPr>
        <p:grpSpPr>
          <a:xfrm>
            <a:off x="6896443" y="1990625"/>
            <a:ext cx="4855729" cy="4540927"/>
            <a:chOff x="6896443" y="1990625"/>
            <a:chExt cx="4855729" cy="4540927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4BE2918C-DFEC-4CC5-9914-4392F2C623FB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255" y="1990625"/>
              <a:ext cx="1967722" cy="287674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59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83D72907-75D4-40FA-8B50-CC088ADF1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247792B5-27E9-49C9-B3AD-460DE038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42" y="3590471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AD6CC622-EAE6-4779-82A1-2C79FDC51A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2723" y="-459015"/>
            <a:ext cx="378791" cy="406400"/>
          </a:xfrm>
          <a:prstGeom prst="rect">
            <a:avLst/>
          </a:prstGeom>
        </p:spPr>
      </p:pic>
      <p:grpSp>
        <p:nvGrpSpPr>
          <p:cNvPr id="62" name="Группа 1">
            <a:extLst>
              <a:ext uri="{FF2B5EF4-FFF2-40B4-BE49-F238E27FC236}">
                <a16:creationId xmlns:a16="http://schemas.microsoft.com/office/drawing/2014/main" id="{7008B8BD-DD78-4D31-A971-F0EECEE14984}"/>
              </a:ext>
            </a:extLst>
          </p:cNvPr>
          <p:cNvGrpSpPr/>
          <p:nvPr/>
        </p:nvGrpSpPr>
        <p:grpSpPr>
          <a:xfrm>
            <a:off x="6896443" y="2356092"/>
            <a:ext cx="4855729" cy="4175460"/>
            <a:chOff x="6896443" y="2356092"/>
            <a:chExt cx="4855729" cy="4175460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B5BCFEA-F5C2-4475-8A35-B2F18AC65833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157" y="2356092"/>
              <a:ext cx="2521675" cy="2703195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Picture 4" descr="https://kartinkin.net/uploads/posts/2022-12/1670514202_24-kartinkin-net-p-gruzovaya-mashina-kartinka-dlya-detei-oboi-28.png">
              <a:extLst>
                <a:ext uri="{FF2B5EF4-FFF2-40B4-BE49-F238E27FC236}">
                  <a16:creationId xmlns:a16="http://schemas.microsoft.com/office/drawing/2014/main" id="{BB6EE278-3276-4D80-ACB3-DB2C99547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443" y="3587023"/>
              <a:ext cx="4855729" cy="294452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4" descr="https://kartinkin.net/uploads/posts/2022-12/1670514202_24-kartinkin-net-p-gruzovaya-mashina-kartinka-dlya-detei-oboi-28.png">
            <a:extLst>
              <a:ext uri="{FF2B5EF4-FFF2-40B4-BE49-F238E27FC236}">
                <a16:creationId xmlns:a16="http://schemas.microsoft.com/office/drawing/2014/main" id="{A0C2970B-88CE-4B66-B9C8-D25F05BC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20" y="3609684"/>
            <a:ext cx="4855729" cy="2944529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mashina-startuet-i-byistro-uezjaet-34233">
            <a:hlinkClick r:id="" action="ppaction://media"/>
            <a:extLst>
              <a:ext uri="{FF2B5EF4-FFF2-40B4-BE49-F238E27FC236}">
                <a16:creationId xmlns:a16="http://schemas.microsoft.com/office/drawing/2014/main" id="{BDB5A434-C434-4FEF-99EA-F81BA93E3B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5" end="7770.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5226" y="-487716"/>
            <a:ext cx="378791" cy="4064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1E481B-37B5-4308-8CAB-0D0A4CEA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77" y="53042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91FA640-1881-44C8-9885-3C76AFAA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02" y="6204388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D12E9DF4-F610-4242-A8AA-3167AAD092F2}"/>
              </a:ext>
            </a:extLst>
          </p:cNvPr>
          <p:cNvSpPr/>
          <p:nvPr/>
        </p:nvSpPr>
        <p:spPr>
          <a:xfrm>
            <a:off x="6334806" y="5752415"/>
            <a:ext cx="5168401" cy="10146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Вантажівка</a:t>
            </a:r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зоопарк привезла … (моржа).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(Натискати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13718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3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0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3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0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3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03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3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03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3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03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3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03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3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03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3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303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6B8676-02DC-47B0-BA1B-48026F13A425}"/>
</file>

<file path=customXml/itemProps2.xml><?xml version="1.0" encoding="utf-8"?>
<ds:datastoreItem xmlns:ds="http://schemas.openxmlformats.org/officeDocument/2006/customXml" ds:itemID="{08B49181-5366-458A-ACE7-6796B4F65075}"/>
</file>

<file path=customXml/itemProps3.xml><?xml version="1.0" encoding="utf-8"?>
<ds:datastoreItem xmlns:ds="http://schemas.openxmlformats.org/officeDocument/2006/customXml" ds:itemID="{100A1418-D9EA-411C-AA6C-6033D10EE091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Широкий екран</PresentationFormat>
  <Paragraphs>2</Paragraphs>
  <Slides>1</Slides>
  <Notes>0</Notes>
  <HiddenSlides>0</HiddenSlides>
  <MMClips>11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2</cp:revision>
  <dcterms:created xsi:type="dcterms:W3CDTF">2024-04-11T16:05:20Z</dcterms:created>
  <dcterms:modified xsi:type="dcterms:W3CDTF">2024-04-11T16:22:11Z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