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093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6979916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683217" y="4380903"/>
            <a:ext cx="1810999" cy="2439391"/>
            <a:chOff x="1563436" y="4909300"/>
            <a:chExt cx="964683" cy="140633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4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3808255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4" name="насос 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7" y="2177075"/>
            <a:ext cx="1592263" cy="1592263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18" name="лгушка 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67" y="3216619"/>
            <a:ext cx="2698176" cy="26981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21" y="-84889"/>
            <a:ext cx="917645" cy="853249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8" y="-367228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11215437" y="806066"/>
            <a:ext cx="1066294" cy="7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7 -0.00092 L 0.26407 0.41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CD7A8C4-5B45-44CB-8ED9-002DFE8C78C9}"/>
</file>

<file path=customXml/itemProps2.xml><?xml version="1.0" encoding="utf-8"?>
<ds:datastoreItem xmlns:ds="http://schemas.openxmlformats.org/officeDocument/2006/customXml" ds:itemID="{658B53A9-59E1-43E0-8FC6-C07F2D9013C5}"/>
</file>

<file path=customXml/itemProps3.xml><?xml version="1.0" encoding="utf-8"?>
<ds:datastoreItem xmlns:ds="http://schemas.openxmlformats.org/officeDocument/2006/customXml" ds:itemID="{341B2F8A-C048-4B97-84EF-6C80DC067AA1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20</cp:revision>
  <dcterms:created xsi:type="dcterms:W3CDTF">2024-04-24T05:02:11Z</dcterms:created>
  <dcterms:modified xsi:type="dcterms:W3CDTF">2024-08-03T17:02:15Z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