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1F273-AEE0-8AA9-ECB1-34A0C76124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DD329A-8863-85B8-5540-D842ACE3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1304B4-B57F-1447-3D48-632773BE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BDD4FB-2E3E-7F38-8DD6-8D0FB9118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63C5AB-63DE-D6EF-602C-3888F489B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3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36110A-B793-99DB-21AC-81B6F98E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D54C9F-F811-F429-EB75-AF14E837BE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898A3F-8BBA-E2EE-77A5-74D12C6B3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74D3D1-4FB4-85C9-B8A7-4155D178D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9CFD2C-AA38-6836-F3E4-B629502C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4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288A014-0B57-C249-01BF-50146D7F6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18B9DD-79E2-1DAB-F7CF-C591824FBA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BED129-72CB-8A97-F406-A6366E80E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DDCAD-8001-52DF-D1AF-BA1A956A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27BF6-6569-6770-7F19-A93786CB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775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ED8A1-689A-80EA-2130-6D0AF505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8A92D-261C-F513-92E9-A96358242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2AFDCD-8764-07BE-F854-5B222688F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068CC6-EEB2-113B-7B08-31F4048C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F13BF-4612-AD3A-BBFF-90F002A5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29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589D8-C2FC-18F6-6F06-02E371586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454AD1-4C5A-B384-E2C4-964EFE878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60CBC3-F622-F8C8-B267-64E251C9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A4B4C4-BE4A-A0DC-10D8-B532B27C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DD5ED6-AEBE-3F03-BCD6-2B595D95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1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46E51-1D25-9B4B-AFC3-DBBE3CFD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2D6DA8-2B8B-6795-2C25-C26670287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118FB2-67A8-209C-1CDF-4CB272C8B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4A1E92-EBAC-FF57-CB63-DD1A4F53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5D2AC8-1D65-C6B7-5FE0-88E9914A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619DF5-0B95-61C5-E312-899836E1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4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BF739-847E-D9A2-1868-91BAD052B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BC875F-E398-F0CA-DF07-C198E250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88A57B-CB58-6FF2-9B17-D4A5AFB88C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15471-E1C5-E4A6-42F6-0DD4F0F18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99B712-4D9A-6DC2-FDA8-5C53339E8B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C89164-52C8-6472-1E03-B65445AD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D7E468-043D-95CA-E677-4A514BC50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3B759E8-2B34-8584-A8ED-2D690546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2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9D59A-9EC2-28AC-5DCC-3B266116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8067CE-FC05-3C85-6881-B73575E8C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88F1A-BAF8-8B37-93DF-E2CB4AED4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3BBEC8-6CB1-43C4-968A-BFED5269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6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C2F753-5D32-9495-6439-0A0239172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579B9D8-F259-7B95-D242-D8D67F9A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33D6CB-427E-A696-29C0-48A2F5C20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914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6588C-0179-020D-BC5C-94DA5DEFC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3BF99-D040-593F-51C3-B4EC85F67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9A2074-176E-D458-5D78-4DCD14ED7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708C5-E406-9161-DA64-62CAB4CBE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2F06A-63EF-3071-A17A-22559D057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F3310-06FF-57C1-865A-68ABD3CB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593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FC8D1-250D-384D-44CB-4819EF7D0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03B9ED-DC61-EDC9-B18F-EE544F11B6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D118F0-D4DB-C391-F8B7-0685F3B32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1AB212-6334-DF97-4EF5-C3A2AE65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51BD42-01A0-4D80-5A32-17DA2BAF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93658BB-8CCD-46F5-5F99-423318354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67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1407B-4674-FA8D-F20E-CC218C23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FF7197-8AE6-167C-942E-3CD21A2B2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D29A20-D73F-BBB6-1B5C-544CDFCA8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4748-3E6D-4CB0-8030-6689C930D296}" type="datetimeFigureOut">
              <a:rPr lang="ru-RU" smtClean="0"/>
              <a:t>20.07.2025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912BD-466D-0636-BC52-EF0FA5FEAE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21740-412A-97A2-CA7C-076DCCEFC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8A6F3-36F4-40F8-B345-84DABF2233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6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6F88FC-BC44-DF04-2F32-5C81831B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7"/>
            <a:ext cx="12192000" cy="696685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FF37A1-1D2B-7980-BAFD-27A7DECA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96" y="3932261"/>
            <a:ext cx="2726738" cy="2726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B7FEFEA-8B7A-4A80-C9F8-6664509454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/>
          <a:stretch>
            <a:fillRect/>
          </a:stretch>
        </p:blipFill>
        <p:spPr>
          <a:xfrm>
            <a:off x="93134" y="760045"/>
            <a:ext cx="9355667" cy="58120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2698-770E-E859-FE4B-D4B39D3B11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5" y="4794089"/>
            <a:ext cx="1185333" cy="11853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C698B4-3655-D419-B5AB-C178358E8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923" y="3043807"/>
            <a:ext cx="1188823" cy="11888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2FD086-41A7-908D-8156-8D3CE8EA3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463" y="2973824"/>
            <a:ext cx="807823" cy="80782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60A2C84-7494-121D-4DE7-A7A2A40BE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90" y="2993866"/>
            <a:ext cx="764887" cy="76488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1C890A-A240-AF72-DD40-407697CA6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295" y="4667622"/>
            <a:ext cx="1188823" cy="118882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A4932A8-FCBB-9691-DEE5-1BE6E3B53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831" y="4758543"/>
            <a:ext cx="1188823" cy="11888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04C777-6BED-737A-17B1-24C06ED2F7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7746" y="3303815"/>
            <a:ext cx="1188823" cy="118882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6C27556-9169-9DEA-B8C7-C496C7653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827" y="3220101"/>
            <a:ext cx="807823" cy="807823"/>
          </a:xfrm>
          <a:prstGeom prst="rect">
            <a:avLst/>
          </a:prstGeom>
        </p:spPr>
      </p:pic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6ADE4209-7ABA-DDB7-AC81-9DF26C924C55}"/>
              </a:ext>
            </a:extLst>
          </p:cNvPr>
          <p:cNvGrpSpPr/>
          <p:nvPr/>
        </p:nvGrpSpPr>
        <p:grpSpPr>
          <a:xfrm>
            <a:off x="83127" y="762851"/>
            <a:ext cx="2336799" cy="1944671"/>
            <a:chOff x="93135" y="760046"/>
            <a:chExt cx="2336799" cy="194467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5615383-101E-4B83-C2D2-11DDE5FA5D9C}"/>
                </a:ext>
              </a:extLst>
            </p:cNvPr>
            <p:cNvSpPr/>
            <p:nvPr/>
          </p:nvSpPr>
          <p:spPr>
            <a:xfrm>
              <a:off x="93135" y="760046"/>
              <a:ext cx="2336798" cy="193235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4B9863BB-2BB2-AE5B-0FF0-F6E6190B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5758" y="930153"/>
              <a:ext cx="1824176" cy="1774564"/>
            </a:xfrm>
            <a:prstGeom prst="rect">
              <a:avLst/>
            </a:prstGeom>
          </p:spPr>
        </p:pic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5C537B0D-A282-C2D3-7A51-1E6671B33669}"/>
                </a:ext>
              </a:extLst>
            </p:cNvPr>
            <p:cNvSpPr/>
            <p:nvPr/>
          </p:nvSpPr>
          <p:spPr>
            <a:xfrm>
              <a:off x="211667" y="2023533"/>
              <a:ext cx="804333" cy="514595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У</a:t>
              </a: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F730E7B-16C5-8C16-582A-3715D091331E}"/>
              </a:ext>
            </a:extLst>
          </p:cNvPr>
          <p:cNvGrpSpPr/>
          <p:nvPr/>
        </p:nvGrpSpPr>
        <p:grpSpPr>
          <a:xfrm>
            <a:off x="2426298" y="766843"/>
            <a:ext cx="2353260" cy="1944793"/>
            <a:chOff x="2415908" y="760046"/>
            <a:chExt cx="2353260" cy="1944793"/>
          </a:xfrm>
        </p:grpSpPr>
        <p:grpSp>
          <p:nvGrpSpPr>
            <p:cNvPr id="78" name="Группа 77">
              <a:extLst>
                <a:ext uri="{FF2B5EF4-FFF2-40B4-BE49-F238E27FC236}">
                  <a16:creationId xmlns:a16="http://schemas.microsoft.com/office/drawing/2014/main" id="{BDD03423-C0BF-098C-8DCF-492F8066B2A0}"/>
                </a:ext>
              </a:extLst>
            </p:cNvPr>
            <p:cNvGrpSpPr/>
            <p:nvPr/>
          </p:nvGrpSpPr>
          <p:grpSpPr>
            <a:xfrm>
              <a:off x="2415908" y="760046"/>
              <a:ext cx="2353260" cy="1944793"/>
              <a:chOff x="2415908" y="760046"/>
              <a:chExt cx="2353260" cy="1944793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216B404E-5B80-D8ED-F767-B438F1EB3D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15908" y="760046"/>
                <a:ext cx="2353260" cy="1944793"/>
              </a:xfrm>
              <a:prstGeom prst="rect">
                <a:avLst/>
              </a:prstGeom>
            </p:spPr>
          </p:pic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9480E4B4-0D03-B6C1-A553-C3B8ACF88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42558" y="841033"/>
                <a:ext cx="1819526" cy="1819526"/>
              </a:xfrm>
              <a:prstGeom prst="rect">
                <a:avLst/>
              </a:prstGeom>
            </p:spPr>
          </p:pic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3B38F399-F4AF-D5AF-6828-D70FE2108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5923" y="2106375"/>
              <a:ext cx="816935" cy="524301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680762D-EA16-79AC-6A94-8FBC52C93948}"/>
                </a:ext>
              </a:extLst>
            </p:cNvPr>
            <p:cNvSpPr txBox="1"/>
            <p:nvPr/>
          </p:nvSpPr>
          <p:spPr>
            <a:xfrm>
              <a:off x="2462246" y="2085410"/>
              <a:ext cx="89741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5F09D0E-21A7-14EE-30D9-87A01C3F8D75}"/>
              </a:ext>
            </a:extLst>
          </p:cNvPr>
          <p:cNvGrpSpPr/>
          <p:nvPr/>
        </p:nvGrpSpPr>
        <p:grpSpPr>
          <a:xfrm>
            <a:off x="4762926" y="722485"/>
            <a:ext cx="2488726" cy="2068366"/>
            <a:chOff x="4769168" y="707423"/>
            <a:chExt cx="2488726" cy="206836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58D6159-E3F4-2721-E9F8-17E28A2D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9168" y="753826"/>
              <a:ext cx="2353260" cy="1944793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19D6C7EC-CA83-D70B-D01C-DF6E6C5B3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9528" y="707423"/>
              <a:ext cx="2068366" cy="2068366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6E1D03A-7490-1B01-9AF1-6FE75FBC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75099" y="2091275"/>
              <a:ext cx="816935" cy="52430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A9E01E1-1132-3E6F-FF36-E08F35F0A5BC}"/>
                </a:ext>
              </a:extLst>
            </p:cNvPr>
            <p:cNvSpPr txBox="1"/>
            <p:nvPr/>
          </p:nvSpPr>
          <p:spPr>
            <a:xfrm>
              <a:off x="4885711" y="2070817"/>
              <a:ext cx="73655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ЗА</a:t>
              </a:r>
            </a:p>
          </p:txBody>
        </p:sp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B3EDB2D-5166-52E3-9636-7FDFC22ED324}"/>
              </a:ext>
            </a:extLst>
          </p:cNvPr>
          <p:cNvGrpSpPr/>
          <p:nvPr/>
        </p:nvGrpSpPr>
        <p:grpSpPr>
          <a:xfrm>
            <a:off x="7114192" y="750743"/>
            <a:ext cx="2509840" cy="2155049"/>
            <a:chOff x="7105967" y="736409"/>
            <a:chExt cx="2509840" cy="2155049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D364EDF-5805-88DF-D078-47C3D28E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05967" y="743864"/>
              <a:ext cx="2353260" cy="1944793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6A21BCD-6373-F075-5AC8-18060440B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0758" y="736409"/>
              <a:ext cx="2155049" cy="2155049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39DC84C-BC99-D96D-D6E1-5C901B8C4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31606" y="934540"/>
              <a:ext cx="816935" cy="52430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4F761D-9999-27B2-4810-FE56FCC96DD3}"/>
                </a:ext>
              </a:extLst>
            </p:cNvPr>
            <p:cNvSpPr txBox="1"/>
            <p:nvPr/>
          </p:nvSpPr>
          <p:spPr>
            <a:xfrm>
              <a:off x="7147515" y="893079"/>
              <a:ext cx="10026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НАД</a:t>
              </a:r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4F9875FE-5DFE-D251-1FAF-4B23822014AF}"/>
              </a:ext>
            </a:extLst>
          </p:cNvPr>
          <p:cNvGrpSpPr/>
          <p:nvPr/>
        </p:nvGrpSpPr>
        <p:grpSpPr>
          <a:xfrm>
            <a:off x="-19421" y="2579192"/>
            <a:ext cx="2853970" cy="2353260"/>
            <a:chOff x="-8467" y="2564139"/>
            <a:chExt cx="2853970" cy="2353260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F6673E3B-0F92-B908-F670-9D097F6F4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133" y="2693712"/>
              <a:ext cx="2353260" cy="194479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008A46F-958F-ABFD-67C7-2D69A1A19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243" y="2564139"/>
              <a:ext cx="2353260" cy="235326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1C85E988-41AB-F5FC-6E62-38A869043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5582" y="4044258"/>
              <a:ext cx="916016" cy="524301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96FD5DF-27F6-88AE-627C-C390B33E7D69}"/>
                </a:ext>
              </a:extLst>
            </p:cNvPr>
            <p:cNvSpPr txBox="1"/>
            <p:nvPr/>
          </p:nvSpPr>
          <p:spPr>
            <a:xfrm>
              <a:off x="-8467" y="4111350"/>
              <a:ext cx="12049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ПЕРЕД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E18F415-A9AE-7B7C-F833-C071EEE966A1}"/>
              </a:ext>
            </a:extLst>
          </p:cNvPr>
          <p:cNvGrpSpPr/>
          <p:nvPr/>
        </p:nvGrpSpPr>
        <p:grpSpPr>
          <a:xfrm>
            <a:off x="2381811" y="2705223"/>
            <a:ext cx="2580385" cy="1968066"/>
            <a:chOff x="2375267" y="2696817"/>
            <a:chExt cx="2580385" cy="1968066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0A538DB5-E953-E269-FF8A-5A8DF9E07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2528" y="2696817"/>
              <a:ext cx="2353260" cy="1944793"/>
            </a:xfrm>
            <a:prstGeom prst="rect">
              <a:avLst/>
            </a:prstGeom>
          </p:spPr>
        </p:pic>
        <p:grpSp>
          <p:nvGrpSpPr>
            <p:cNvPr id="58" name="Группа 57">
              <a:extLst>
                <a:ext uri="{FF2B5EF4-FFF2-40B4-BE49-F238E27FC236}">
                  <a16:creationId xmlns:a16="http://schemas.microsoft.com/office/drawing/2014/main" id="{1B6CF8D7-F46B-E0E8-31AB-5F93DBA557F8}"/>
                </a:ext>
              </a:extLst>
            </p:cNvPr>
            <p:cNvGrpSpPr/>
            <p:nvPr/>
          </p:nvGrpSpPr>
          <p:grpSpPr>
            <a:xfrm>
              <a:off x="2375267" y="2775841"/>
              <a:ext cx="2580385" cy="1889042"/>
              <a:chOff x="2375267" y="2775841"/>
              <a:chExt cx="2580385" cy="1889042"/>
            </a:xfrm>
          </p:grpSpPr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795BD7FA-6038-76A9-9A2F-6394A542C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66610" y="2775841"/>
                <a:ext cx="1889042" cy="1889042"/>
              </a:xfrm>
              <a:prstGeom prst="rect">
                <a:avLst/>
              </a:prstGeom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258A9AC-8EAE-8945-124D-C0F4657799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1176" y="4058369"/>
                <a:ext cx="816935" cy="524301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CFA30A0A-DDF2-3D59-F2BF-603E79D44EB2}"/>
                  </a:ext>
                </a:extLst>
              </p:cNvPr>
              <p:cNvSpPr txBox="1"/>
              <p:nvPr/>
            </p:nvSpPr>
            <p:spPr>
              <a:xfrm>
                <a:off x="2375267" y="4061596"/>
                <a:ext cx="108605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ПІД</a:t>
                </a:r>
              </a:p>
            </p:txBody>
          </p:sp>
        </p:grp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1E61133D-9B2D-E1BF-D80E-D6CDE64C83AC}"/>
              </a:ext>
            </a:extLst>
          </p:cNvPr>
          <p:cNvGrpSpPr/>
          <p:nvPr/>
        </p:nvGrpSpPr>
        <p:grpSpPr>
          <a:xfrm>
            <a:off x="4719797" y="2706696"/>
            <a:ext cx="2404154" cy="1944793"/>
            <a:chOff x="4723565" y="2698619"/>
            <a:chExt cx="2404154" cy="1944793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9E93372-1D59-96EF-2F6C-26C300E1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74459" y="2698619"/>
              <a:ext cx="2353260" cy="1944793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27357D3F-302E-DBEC-80C5-0CB49241A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61299" y="3025591"/>
              <a:ext cx="1549254" cy="1549254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B44B74E-4C12-FEA0-5027-23EB6186B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11910" y="2802852"/>
              <a:ext cx="949722" cy="52430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10B2488-3DF6-DC7B-8003-0A07EDE5038F}"/>
                </a:ext>
              </a:extLst>
            </p:cNvPr>
            <p:cNvSpPr txBox="1"/>
            <p:nvPr/>
          </p:nvSpPr>
          <p:spPr>
            <a:xfrm>
              <a:off x="4723565" y="2810906"/>
              <a:ext cx="11349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МІЖ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2CE88F2F-4066-070E-BEA2-14370C20D96F}"/>
              </a:ext>
            </a:extLst>
          </p:cNvPr>
          <p:cNvGrpSpPr/>
          <p:nvPr/>
        </p:nvGrpSpPr>
        <p:grpSpPr>
          <a:xfrm>
            <a:off x="7104518" y="2700788"/>
            <a:ext cx="2353260" cy="1944793"/>
            <a:chOff x="7114198" y="2690560"/>
            <a:chExt cx="2353260" cy="194479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F912F55-8856-59D1-85D2-88ADACAD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4198" y="2690560"/>
              <a:ext cx="2353260" cy="1944793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8837DAA2-2887-B085-6F92-CDF7567BC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0633" y="2840316"/>
              <a:ext cx="2034931" cy="174479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EA8A135F-5556-1511-E92D-88C9F1119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69228" y="2774886"/>
              <a:ext cx="816935" cy="524301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44B9A73-B472-FADD-F704-74C2DE8ED7D0}"/>
                </a:ext>
              </a:extLst>
            </p:cNvPr>
            <p:cNvSpPr txBox="1"/>
            <p:nvPr/>
          </p:nvSpPr>
          <p:spPr>
            <a:xfrm>
              <a:off x="7135008" y="2813883"/>
              <a:ext cx="11071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</a:t>
              </a:r>
              <a:r>
                <a:rPr lang="ru-RU" sz="24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АД</a:t>
              </a:r>
              <a:endPara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5A9EA326-885C-A3F2-CB46-9C654762EC54}"/>
              </a:ext>
            </a:extLst>
          </p:cNvPr>
          <p:cNvGrpSpPr/>
          <p:nvPr/>
        </p:nvGrpSpPr>
        <p:grpSpPr>
          <a:xfrm>
            <a:off x="35789" y="4642022"/>
            <a:ext cx="2568110" cy="2160704"/>
            <a:chOff x="34715" y="4621591"/>
            <a:chExt cx="2568110" cy="2160704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EF17DAB-5AFF-5525-8A77-737934C9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38" y="4621591"/>
              <a:ext cx="2353260" cy="1944793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A20FBD1C-8857-8FC2-B2AD-772C25A23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88" y="4893458"/>
              <a:ext cx="1888837" cy="1888837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D7D26678-17D1-7667-A1D7-D7DFF6FDF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916" y="4707440"/>
              <a:ext cx="1024914" cy="524301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BC30FA4-FC51-4D07-EBB6-5819123B5F79}"/>
                </a:ext>
              </a:extLst>
            </p:cNvPr>
            <p:cNvSpPr txBox="1"/>
            <p:nvPr/>
          </p:nvSpPr>
          <p:spPr>
            <a:xfrm>
              <a:off x="34715" y="4777316"/>
              <a:ext cx="128472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ЧЕРЕЗ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C7BE93C-831B-A192-7F54-C2D8F51DCBDB}"/>
              </a:ext>
            </a:extLst>
          </p:cNvPr>
          <p:cNvGrpSpPr/>
          <p:nvPr/>
        </p:nvGrpSpPr>
        <p:grpSpPr>
          <a:xfrm>
            <a:off x="2162050" y="4642740"/>
            <a:ext cx="2614127" cy="1961816"/>
            <a:chOff x="2143398" y="4633514"/>
            <a:chExt cx="2614127" cy="1961816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3D3D1B0-A1F2-1855-478C-C37AC980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04265" y="4633514"/>
              <a:ext cx="2353260" cy="19447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123B2D90-6912-36F9-54DD-8A01FD6DC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79605" y="4870738"/>
              <a:ext cx="1724592" cy="172459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80BE8BC7-8BCC-8965-E29D-34D02A787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01670" y="4715221"/>
              <a:ext cx="816935" cy="524301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E5BBF1B-6E87-21F8-F9B6-45ADC042EBD9}"/>
                </a:ext>
              </a:extLst>
            </p:cNvPr>
            <p:cNvSpPr txBox="1"/>
            <p:nvPr/>
          </p:nvSpPr>
          <p:spPr>
            <a:xfrm>
              <a:off x="2143398" y="4771328"/>
              <a:ext cx="15097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2000" b="1" dirty="0">
                  <a:solidFill>
                    <a:prstClr val="white"/>
                  </a:solidFill>
                  <a:latin typeface="Calibri" panose="020F0502020204030204"/>
                </a:rPr>
                <a:t>Б</a:t>
              </a:r>
              <a:r>
                <a:rPr lang="ru-RU" sz="2000" b="1" dirty="0">
                  <a:solidFill>
                    <a:prstClr val="white"/>
                  </a:solidFill>
                  <a:latin typeface="Calibri" panose="020F0502020204030204"/>
                </a:rPr>
                <a:t>ІЛЯ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DF57AF1-BEED-8D3C-0DE6-79AB9959C079}"/>
              </a:ext>
            </a:extLst>
          </p:cNvPr>
          <p:cNvGrpSpPr/>
          <p:nvPr/>
        </p:nvGrpSpPr>
        <p:grpSpPr>
          <a:xfrm>
            <a:off x="4765571" y="4631368"/>
            <a:ext cx="2407032" cy="2058907"/>
            <a:chOff x="4747099" y="4631368"/>
            <a:chExt cx="2407032" cy="205890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CC776C9-6B4A-B4E2-601B-EBE629D50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47099" y="4631368"/>
              <a:ext cx="2353260" cy="194479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CF020D3-ACC6-3713-5150-D2AF06195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65294" y="4801438"/>
              <a:ext cx="1888837" cy="1888837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B883AA1-2250-6993-C64C-176DC9B1C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56826" y="4726455"/>
              <a:ext cx="816935" cy="524301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25B2A74-F5E3-CF20-328D-514CF3FAF29D}"/>
                </a:ext>
              </a:extLst>
            </p:cNvPr>
            <p:cNvSpPr txBox="1"/>
            <p:nvPr/>
          </p:nvSpPr>
          <p:spPr>
            <a:xfrm>
              <a:off x="4895817" y="4712943"/>
              <a:ext cx="72669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200" b="1" dirty="0">
                  <a:solidFill>
                    <a:prstClr val="white"/>
                  </a:solidFill>
                  <a:latin typeface="Calibri" panose="020F0502020204030204"/>
                </a:rPr>
                <a:t>Д</a:t>
              </a:r>
              <a:r>
                <a:rPr lang="ru-RU" sz="3200" b="1" dirty="0">
                  <a:solidFill>
                    <a:prstClr val="white"/>
                  </a:solidFill>
                  <a:latin typeface="Calibri" panose="020F0502020204030204"/>
                </a:rPr>
                <a:t>О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E7E0657-2E19-682A-6E70-14BCF463DFB1}"/>
              </a:ext>
            </a:extLst>
          </p:cNvPr>
          <p:cNvGrpSpPr/>
          <p:nvPr/>
        </p:nvGrpSpPr>
        <p:grpSpPr>
          <a:xfrm>
            <a:off x="7100419" y="4629743"/>
            <a:ext cx="2605385" cy="2058595"/>
            <a:chOff x="7113008" y="4631043"/>
            <a:chExt cx="2605385" cy="2058595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1E878112-42B1-7674-0DF2-FE51B7DD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13008" y="4631043"/>
              <a:ext cx="2353260" cy="194479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BF1E237-A302-98F8-2685-BFEDCB6A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6204" y="4654706"/>
              <a:ext cx="2052189" cy="203493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343B5F2-5865-F0EC-3254-FED28F4EA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51694" y="4729940"/>
              <a:ext cx="816935" cy="524301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6800595-6175-E71E-D9F4-98FAFF014EA3}"/>
                </a:ext>
              </a:extLst>
            </p:cNvPr>
            <p:cNvSpPr txBox="1"/>
            <p:nvPr/>
          </p:nvSpPr>
          <p:spPr>
            <a:xfrm>
              <a:off x="7265737" y="4695899"/>
              <a:ext cx="57656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uk-UA" sz="3200" b="1" dirty="0">
                  <a:solidFill>
                    <a:prstClr val="white"/>
                  </a:solidFill>
                  <a:latin typeface="Calibri" panose="020F0502020204030204"/>
                </a:rPr>
                <a:t>З</a:t>
              </a:r>
              <a:endPara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D01E272-2809-E0E8-CB1C-F7CDF4D8BF0D}"/>
              </a:ext>
            </a:extLst>
          </p:cNvPr>
          <p:cNvSpPr/>
          <p:nvPr/>
        </p:nvSpPr>
        <p:spPr>
          <a:xfrm>
            <a:off x="9973733" y="2071520"/>
            <a:ext cx="169333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1CA8966-6333-89F4-877F-CA6F44ECF89C}"/>
              </a:ext>
            </a:extLst>
          </p:cNvPr>
          <p:cNvSpPr/>
          <p:nvPr/>
        </p:nvSpPr>
        <p:spPr>
          <a:xfrm>
            <a:off x="9984687" y="2058624"/>
            <a:ext cx="1701801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9184BDDF-C161-A95E-DEBE-787ECF307CC9}"/>
              </a:ext>
            </a:extLst>
          </p:cNvPr>
          <p:cNvSpPr/>
          <p:nvPr/>
        </p:nvSpPr>
        <p:spPr>
          <a:xfrm>
            <a:off x="9981265" y="2064024"/>
            <a:ext cx="1725964" cy="11892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ED6DE876-902C-50D8-5D66-CB830895A26E}"/>
              </a:ext>
            </a:extLst>
          </p:cNvPr>
          <p:cNvSpPr/>
          <p:nvPr/>
        </p:nvSpPr>
        <p:spPr>
          <a:xfrm>
            <a:off x="9962844" y="2063827"/>
            <a:ext cx="1745824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БЕР</a:t>
            </a: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E648DA2D-8106-0C35-BD72-5E823A629CA4}"/>
              </a:ext>
            </a:extLst>
          </p:cNvPr>
          <p:cNvSpPr/>
          <p:nvPr/>
        </p:nvSpPr>
        <p:spPr>
          <a:xfrm>
            <a:off x="9972518" y="2057990"/>
            <a:ext cx="1736881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ФІР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9C222C1-8CE9-150D-E178-BD51FBCB5805}"/>
              </a:ext>
            </a:extLst>
          </p:cNvPr>
          <p:cNvSpPr/>
          <p:nvPr/>
        </p:nvSpPr>
        <p:spPr>
          <a:xfrm>
            <a:off x="9955618" y="2058624"/>
            <a:ext cx="1754222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ПРУ</a:t>
            </a:r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8BB333EC-9A2A-39BD-3C37-15017E870E0B}"/>
              </a:ext>
            </a:extLst>
          </p:cNvPr>
          <p:cNvSpPr/>
          <p:nvPr/>
        </p:nvSpPr>
        <p:spPr>
          <a:xfrm>
            <a:off x="9953724" y="2059147"/>
            <a:ext cx="1754222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</a:t>
            </a:r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AE74B73E-8C79-5DB6-BDE8-73155A697ED0}"/>
              </a:ext>
            </a:extLst>
          </p:cNvPr>
          <p:cNvSpPr/>
          <p:nvPr/>
        </p:nvSpPr>
        <p:spPr>
          <a:xfrm>
            <a:off x="9956910" y="2062531"/>
            <a:ext cx="1760637" cy="122107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ҐРУС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17F96591-37BC-98BF-2F7F-02911702EC12}"/>
              </a:ext>
            </a:extLst>
          </p:cNvPr>
          <p:cNvSpPr/>
          <p:nvPr/>
        </p:nvSpPr>
        <p:spPr>
          <a:xfrm>
            <a:off x="9947967" y="2074169"/>
            <a:ext cx="1769580" cy="12033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</a:t>
            </a:r>
          </a:p>
        </p:txBody>
      </p:sp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C6826202-F02D-6BA0-3541-957362218F02}"/>
              </a:ext>
            </a:extLst>
          </p:cNvPr>
          <p:cNvSpPr/>
          <p:nvPr/>
        </p:nvSpPr>
        <p:spPr>
          <a:xfrm>
            <a:off x="9955352" y="2070967"/>
            <a:ext cx="1745279" cy="12236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ГРУ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E258F097-8222-8D6E-FABA-3BF4D263C042}"/>
              </a:ext>
            </a:extLst>
          </p:cNvPr>
          <p:cNvSpPr/>
          <p:nvPr/>
        </p:nvSpPr>
        <p:spPr>
          <a:xfrm>
            <a:off x="9953136" y="2067707"/>
            <a:ext cx="1745279" cy="120979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ТЕР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34B60DF5-1D55-0EC5-54BE-0CE4145666AB}"/>
              </a:ext>
            </a:extLst>
          </p:cNvPr>
          <p:cNvSpPr/>
          <p:nvPr/>
        </p:nvSpPr>
        <p:spPr>
          <a:xfrm>
            <a:off x="9961453" y="2079884"/>
            <a:ext cx="1745279" cy="11996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РИ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E6D49865-A959-20B3-7EA9-19AAA829B7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31" y="68211"/>
            <a:ext cx="6904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6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-0.78971 -0.141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92" y="-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40195 0.4377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5.55112E-17 L -0.79049 0.4284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31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-0.20768 -0.1340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20143 0.154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78008 0.1430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10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39922 -0.1432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58932 0.44561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66" y="2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59414 -0.14514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0.20742 0.45232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-0.59414 0.14352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1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39583 0.15718 " pathEditMode="relative" rAng="0" ptsTypes="AA">
                                      <p:cBhvr>
                                        <p:cTn id="24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4" grpId="0" animBg="1"/>
      <p:bldP spid="4" grpId="1" animBg="1"/>
      <p:bldP spid="4" grpId="2" animBg="1"/>
      <p:bldP spid="53" grpId="0" animBg="1"/>
      <p:bldP spid="53" grpId="1" animBg="1"/>
      <p:bldP spid="53" grpId="2" animBg="1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6" grpId="0" animBg="1"/>
      <p:bldP spid="6" grpId="1" animBg="1"/>
      <p:bldP spid="6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85" grpId="0" animBg="1"/>
      <p:bldP spid="85" grpId="1" animBg="1"/>
      <p:bldP spid="85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27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2025-07-20T18:18:17Z</dcterms:created>
  <dcterms:modified xsi:type="dcterms:W3CDTF">2025-07-20T18:31:39Z</dcterms:modified>
</cp:coreProperties>
</file>