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22.08.2025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22.08.2025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22.08.2025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22.08.2025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22.08.2025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22.08.2025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22.08.2025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22.08.2025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22.08.2025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22.08.2025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22.08.2025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22.08.2025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77376" y="2220575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75462" y="2286449"/>
            <a:ext cx="825867" cy="923330"/>
            <a:chOff x="2883986" y="2220575"/>
            <a:chExt cx="825867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83986" y="2220575"/>
              <a:ext cx="825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SZ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77376" y="2220575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72085" y="2371546"/>
            <a:ext cx="825867" cy="923330"/>
            <a:chOff x="2883986" y="2220575"/>
            <a:chExt cx="825867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83986" y="2220575"/>
              <a:ext cx="825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SZ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77376" y="2220575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53321" y="2320638"/>
            <a:ext cx="825867" cy="923330"/>
            <a:chOff x="2883986" y="2220575"/>
            <a:chExt cx="825867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83986" y="2220575"/>
              <a:ext cx="825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SZ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77376" y="2220575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73415" y="2306775"/>
            <a:ext cx="825867" cy="923330"/>
            <a:chOff x="2876079" y="2240901"/>
            <a:chExt cx="825867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76079" y="2240901"/>
              <a:ext cx="825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SZ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77376" y="2220575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514016" y="5121928"/>
            <a:ext cx="825867" cy="923330"/>
            <a:chOff x="2883986" y="2220575"/>
            <a:chExt cx="825867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83986" y="2220575"/>
              <a:ext cx="825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SZ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77376" y="2220575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69090" y="5121928"/>
            <a:ext cx="825867" cy="923330"/>
            <a:chOff x="2883986" y="2220575"/>
            <a:chExt cx="825867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83986" y="2220575"/>
              <a:ext cx="825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SZ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77376" y="2220575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54887" y="5111197"/>
            <a:ext cx="825867" cy="923330"/>
            <a:chOff x="2883986" y="2220575"/>
            <a:chExt cx="825867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83986" y="2220575"/>
              <a:ext cx="825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SZ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77376" y="2220575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62428" y="5054579"/>
            <a:ext cx="825867" cy="923330"/>
            <a:chOff x="2883986" y="2220575"/>
            <a:chExt cx="825867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83986" y="2220575"/>
              <a:ext cx="825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SZ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9222" y="804624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3131" y="762181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3131" y="3435621"/>
            <a:ext cx="1603863" cy="16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14722" y="3388961"/>
            <a:ext cx="1612585" cy="16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4615" y="2033905"/>
            <a:ext cx="3359785" cy="3359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2024-04-17T19:50:00Z</dcterms:created>
  <dcterms:modified xsi:type="dcterms:W3CDTF">2025-08-22T14:03:26Z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