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 snapToGrid="0">
      <p:cViewPr>
        <p:scale>
          <a:sx n="25" d="100"/>
          <a:sy n="25" d="100"/>
        </p:scale>
        <p:origin x="3756" y="18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B16FA-E4FD-488B-B781-8C1C38B78CA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4B16FA-E4FD-488B-B781-8C1C38B78CAD}" type="datetimeFigureOut">
              <a:rPr lang="en-US" smtClean="0"/>
              <a:t>7/12/2025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84AD5E-54F4-4D5D-B198-28B47616F4C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microsoft.com/office/2007/relationships/hdphoto" Target="../media/hdphoto3.wdp"/><Relationship Id="rId18" Type="http://schemas.openxmlformats.org/officeDocument/2006/relationships/image" Target="../media/image12.png"/><Relationship Id="rId3" Type="http://schemas.openxmlformats.org/officeDocument/2006/relationships/image" Target="../media/image1.jpeg"/><Relationship Id="rId21" Type="http://schemas.microsoft.com/office/2007/relationships/hdphoto" Target="../media/hdphoto5.wdp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openxmlformats.org/officeDocument/2006/relationships/image" Target="../media/image11.png"/><Relationship Id="rId25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10.png"/><Relationship Id="rId20" Type="http://schemas.openxmlformats.org/officeDocument/2006/relationships/image" Target="../media/image14.png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microsoft.com/office/2007/relationships/hdphoto" Target="../media/hdphoto2.wdp"/><Relationship Id="rId24" Type="http://schemas.microsoft.com/office/2007/relationships/hdphoto" Target="../media/hdphoto6.wdp"/><Relationship Id="rId5" Type="http://schemas.openxmlformats.org/officeDocument/2006/relationships/image" Target="../media/image3.png"/><Relationship Id="rId15" Type="http://schemas.microsoft.com/office/2007/relationships/hdphoto" Target="../media/hdphoto4.wdp"/><Relationship Id="rId23" Type="http://schemas.openxmlformats.org/officeDocument/2006/relationships/image" Target="../media/image16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4" Type="http://schemas.openxmlformats.org/officeDocument/2006/relationships/image" Target="../media/image2.png"/><Relationship Id="rId9" Type="http://schemas.microsoft.com/office/2007/relationships/hdphoto" Target="../media/hdphoto1.wdp"/><Relationship Id="rId14" Type="http://schemas.openxmlformats.org/officeDocument/2006/relationships/image" Target="../media/image9.png"/><Relationship Id="rId22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374573" y="435166"/>
            <a:ext cx="8231652" cy="5987668"/>
          </a:xfrm>
          <a:prstGeom prst="roundRect">
            <a:avLst/>
          </a:prstGeom>
          <a:solidFill>
            <a:schemeClr val="bg1">
              <a:alpha val="92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954" r="367"/>
          <a:stretch>
            <a:fillRect/>
          </a:stretch>
        </p:blipFill>
        <p:spPr>
          <a:xfrm>
            <a:off x="5820296" y="977973"/>
            <a:ext cx="2412550" cy="20119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127" r="10185" b="-127"/>
          <a:stretch>
            <a:fillRect/>
          </a:stretch>
        </p:blipFill>
        <p:spPr>
          <a:xfrm>
            <a:off x="3662120" y="3688072"/>
            <a:ext cx="1663126" cy="2128638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5529" y="1172244"/>
            <a:ext cx="1980510" cy="198051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8" t="12743" r="10758" b="15184"/>
          <a:stretch>
            <a:fillRect/>
          </a:stretch>
        </p:blipFill>
        <p:spPr>
          <a:xfrm>
            <a:off x="6183708" y="3798551"/>
            <a:ext cx="2049138" cy="1907679"/>
          </a:xfrm>
          <a:prstGeom prst="rect">
            <a:avLst/>
          </a:prstGeom>
        </p:spPr>
      </p:pic>
      <p:pic>
        <p:nvPicPr>
          <p:cNvPr id="22" name="3Рисунок 21"/>
          <p:cNvPicPr>
            <a:picLocks noChangeAspect="1"/>
          </p:cNvPicPr>
          <p:nvPr/>
        </p:nvPicPr>
        <p:blipFill>
          <a:blip r:embed="rId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173" r="499"/>
          <a:stretch>
            <a:fillRect/>
          </a:stretch>
        </p:blipFill>
        <p:spPr>
          <a:xfrm>
            <a:off x="5908889" y="984865"/>
            <a:ext cx="2323957" cy="2011941"/>
          </a:xfrm>
          <a:prstGeom prst="rect">
            <a:avLst/>
          </a:prstGeom>
        </p:spPr>
      </p:pic>
      <p:pic>
        <p:nvPicPr>
          <p:cNvPr id="23" name="5Рисунок 22"/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685" t="127" r="10185" b="-127"/>
          <a:stretch>
            <a:fillRect/>
          </a:stretch>
        </p:blipFill>
        <p:spPr>
          <a:xfrm>
            <a:off x="3671096" y="3694964"/>
            <a:ext cx="1663126" cy="2128638"/>
          </a:xfrm>
          <a:prstGeom prst="rect">
            <a:avLst/>
          </a:prstGeom>
        </p:spPr>
      </p:pic>
      <p:pic>
        <p:nvPicPr>
          <p:cNvPr id="26" name="1Рисунок 25"/>
          <p:cNvPicPr>
            <a:picLocks noChangeAspect="1"/>
          </p:cNvPicPr>
          <p:nvPr/>
        </p:nvPicPr>
        <p:blipFill>
          <a:blip r:embed="rId1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75239" y="1172244"/>
            <a:ext cx="1980510" cy="1980510"/>
          </a:xfrm>
          <a:prstGeom prst="rect">
            <a:avLst/>
          </a:prstGeom>
        </p:spPr>
      </p:pic>
      <p:pic>
        <p:nvPicPr>
          <p:cNvPr id="27" name="6Рисунок 26"/>
          <p:cNvPicPr>
            <a:picLocks noChangeAspect="1"/>
          </p:cNvPicPr>
          <p:nvPr/>
        </p:nvPicPr>
        <p:blipFill rotWithShape="1">
          <a:blip r:embed="rId14" cstate="print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988" t="12743" r="10758" b="15184"/>
          <a:stretch>
            <a:fillRect/>
          </a:stretch>
        </p:blipFill>
        <p:spPr>
          <a:xfrm>
            <a:off x="6192684" y="3805443"/>
            <a:ext cx="2049138" cy="190767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2556969" y="3330496"/>
            <a:ext cx="911465" cy="494104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5561007" y="666214"/>
            <a:ext cx="911465" cy="49410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5383251" y="3223263"/>
            <a:ext cx="911465" cy="49410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20162082">
            <a:off x="7633409" y="3251981"/>
            <a:ext cx="911465" cy="494104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9439809">
            <a:off x="7600538" y="1054136"/>
            <a:ext cx="911465" cy="494104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19720"/>
          <a:stretch>
            <a:fillRect/>
          </a:stretch>
        </p:blipFill>
        <p:spPr>
          <a:xfrm rot="1437918" flipH="1">
            <a:off x="930898" y="740025"/>
            <a:ext cx="911465" cy="446524"/>
          </a:xfrm>
          <a:prstGeom prst="rect">
            <a:avLst/>
          </a:prstGeom>
        </p:spPr>
      </p:pic>
      <p:pic>
        <p:nvPicPr>
          <p:cNvPr id="2" name="Picture 1" descr="Govorun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8700135" y="2622550"/>
            <a:ext cx="3421380" cy="342138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FE92755-7A4E-977F-5F2F-7FB153E7D05A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4840" y="988437"/>
            <a:ext cx="2412549" cy="180941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F65D5B8-DE8F-1387-B545-6B4E58E37363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84839" y="988437"/>
            <a:ext cx="2412549" cy="1809411"/>
          </a:xfrm>
          <a:prstGeom prst="rect">
            <a:avLst/>
          </a:prstGeom>
        </p:spPr>
      </p:pic>
      <p:pic>
        <p:nvPicPr>
          <p:cNvPr id="28" name="Рисунок 27" descr="Изображение выглядит как графическая вста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289F2540-485C-5452-109F-3B468B6630B8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038" y="3805443"/>
            <a:ext cx="1810503" cy="1983521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графическая вставка, рисунок, иллюстрация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840EE06C-DDF1-229C-EB96-8A6A4D105586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86" y="3805442"/>
            <a:ext cx="1810503" cy="198352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 rotWithShape="1"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0" t="3863" r="10100" b="10288"/>
          <a:stretch>
            <a:fillRect/>
          </a:stretch>
        </p:blipFill>
        <p:spPr>
          <a:xfrm>
            <a:off x="2754496" y="1404328"/>
            <a:ext cx="3815123" cy="38276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2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500"/>
                            </p:stCondLst>
                            <p:childTnLst>
                              <p:par>
                                <p:cTn id="14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73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4" fill="hold">
                      <p:stCondLst>
                        <p:cond delay="0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500"/>
                            </p:stCondLst>
                            <p:childTnLst>
                              <p:par>
                                <p:cTn id="180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9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3" fill="hold">
                      <p:stCondLst>
                        <p:cond delay="0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500"/>
                            </p:stCondLst>
                            <p:childTnLst>
                              <p:par>
                                <p:cTn id="199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2" fill="hold">
                      <p:stCondLst>
                        <p:cond delay="0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7" fill="hold">
                            <p:stCondLst>
                              <p:cond delay="500"/>
                            </p:stCondLst>
                            <p:childTnLst>
                              <p:par>
                                <p:cTn id="218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4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6" presetID="10" presetClass="exit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5" ma:contentTypeDescription="Create a new document." ma:contentTypeScope="" ma:versionID="f8fa928cf781bd487a4e11340206ad1f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3f79cc87fb949288bf24416be41b7e7d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DeleteAfter" minOccurs="0"/>
                <xsd:element ref="ns2:AutoDeleteEnabled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DeleteAfter" ma:index="18" nillable="true" ma:displayName="DeleteAfter" ma:description="Дата автоматического удаления файла" ma:format="DateOnly" ma:internalName="DeleteAfter">
      <xsd:simpleType>
        <xsd:restriction base="dms:DateTime"/>
      </xsd:simpleType>
    </xsd:element>
    <xsd:element name="AutoDeleteEnabled" ma:index="19" nillable="true" ma:displayName="AutoDeleteEnabled" ma:default="No" ma:format="Dropdown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AutoUploadMarker" ma:index="20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21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22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  <FolderPath xmlns="876591a1-c0b6-4057-a688-cc45bda7c190" xsi:nil="true"/>
    <AutoDeleteEnabled xmlns="876591a1-c0b6-4057-a688-cc45bda7c190">No</AutoDeleteEnabled>
    <UploadSource xmlns="876591a1-c0b6-4057-a688-cc45bda7c190" xsi:nil="true"/>
    <DeleteAfter xmlns="876591a1-c0b6-4057-a688-cc45bda7c190" xsi:nil="true"/>
    <AutoUploadMarker xmlns="876591a1-c0b6-4057-a688-cc45bda7c190" xsi:nil="true"/>
  </documentManagement>
</p:properties>
</file>

<file path=customXml/itemProps1.xml><?xml version="1.0" encoding="utf-8"?>
<ds:datastoreItem xmlns:ds="http://schemas.openxmlformats.org/officeDocument/2006/customXml" ds:itemID="{E9F64BFD-6567-46E0-A11C-00FE97734B4F}"/>
</file>

<file path=customXml/itemProps2.xml><?xml version="1.0" encoding="utf-8"?>
<ds:datastoreItem xmlns:ds="http://schemas.openxmlformats.org/officeDocument/2006/customXml" ds:itemID="{C03B3A01-4C85-4040-B246-A4E59E158602}"/>
</file>

<file path=customXml/itemProps3.xml><?xml version="1.0" encoding="utf-8"?>
<ds:datastoreItem xmlns:ds="http://schemas.openxmlformats.org/officeDocument/2006/customXml" ds:itemID="{B83839D0-AD04-4247-A0B1-C465EF24826E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10</cp:revision>
  <dcterms:created xsi:type="dcterms:W3CDTF">2024-05-12T19:36:00Z</dcterms:created>
  <dcterms:modified xsi:type="dcterms:W3CDTF">2025-07-12T11:34:57Z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618F743100944AA39BA946A34AD75BF3_12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