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9" y="1681681"/>
            <a:ext cx="3870568" cy="3870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