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22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28940" y="2877185"/>
            <a:ext cx="3693795" cy="36937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FA2F751A-9388-250C-4EAC-641E4A89C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7" y="4178696"/>
            <a:ext cx="2235107" cy="2235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38" y="4110561"/>
            <a:ext cx="2357771" cy="235777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4FC011-C4FD-73AB-302B-B670369B1D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02" y="4149406"/>
            <a:ext cx="2441477" cy="24414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838405" y="4103761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7" y="4227009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5" y="4178696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2" y="4281866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2" y="4187993"/>
            <a:ext cx="2264208" cy="226420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777D42F-0E7D-614C-E018-9FC4CEB5D54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69" y="4066430"/>
            <a:ext cx="2312179" cy="231217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35" y="4244756"/>
            <a:ext cx="2198750" cy="21987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080F749B-00B5-6F65-718E-F44CD3B3A38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83" y="4136400"/>
            <a:ext cx="2407160" cy="257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14</cp:revision>
  <dcterms:created xsi:type="dcterms:W3CDTF">2024-04-11T17:01:00Z</dcterms:created>
  <dcterms:modified xsi:type="dcterms:W3CDTF">2024-11-27T21:19:24Z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