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audio" Target="../media/media1.mp3"/><Relationship Id="rId21" Type="http://schemas.openxmlformats.org/officeDocument/2006/relationships/image" Target="../media/image10.png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microsoft.com/office/2007/relationships/media" Target="../media/media3.mp3"/><Relationship Id="rId11" Type="http://schemas.openxmlformats.org/officeDocument/2006/relationships/image" Target="../media/image1.png"/><Relationship Id="rId24" Type="http://schemas.openxmlformats.org/officeDocument/2006/relationships/image" Target="../media/image13.png"/><Relationship Id="rId5" Type="http://schemas.openxmlformats.org/officeDocument/2006/relationships/audio" Target="../media/media2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microsoft.com/office/2007/relationships/hdphoto" Target="../media/hdphoto1.wdp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41665" y="3077210"/>
            <a:ext cx="3449320" cy="3449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