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34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33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31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openxmlformats.org/officeDocument/2006/relationships/image" Target="../media/image21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B8D3AF-5DE3-5766-F7F7-BC44FBDE566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874980" y="802522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92C2B-BB30-A1A9-8E77-F67317F5F497}"/>
              </a:ext>
            </a:extLst>
          </p:cNvPr>
          <p:cNvSpPr txBox="1"/>
          <p:nvPr/>
        </p:nvSpPr>
        <p:spPr>
          <a:xfrm>
            <a:off x="7011323" y="702984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0752" y="802986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92111" y="709578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1EAE2C-6A87-0662-45C7-3AF36612587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824" r="9623" b="5818"/>
          <a:stretch/>
        </p:blipFill>
        <p:spPr>
          <a:xfrm>
            <a:off x="820011" y="756987"/>
            <a:ext cx="4478742" cy="432993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9BAFF-6A05-A626-F5F0-754CEBA28AD4}"/>
              </a:ext>
            </a:extLst>
          </p:cNvPr>
          <p:cNvSpPr txBox="1"/>
          <p:nvPr/>
        </p:nvSpPr>
        <p:spPr>
          <a:xfrm>
            <a:off x="7018162" y="707190"/>
            <a:ext cx="4478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Бублик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і </a:t>
            </a:r>
            <a:r>
              <a:rPr lang="ru-RU" sz="2800" dirty="0" err="1">
                <a:latin typeface="Comic Sans MS" panose="030F0702030302020204" pitchFamily="66" charset="0"/>
              </a:rPr>
              <a:t>витягнути</a:t>
            </a:r>
            <a:r>
              <a:rPr lang="ru-RU" sz="2800" dirty="0">
                <a:latin typeface="Comic Sans MS" panose="030F0702030302020204" pitchFamily="66" charset="0"/>
              </a:rPr>
              <a:t> губи вперед.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08573" y="77319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5087" y="702984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14817" y="781046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98507" y="74367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79759" y="749431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39072" y="687812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3825" y="713747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6970758" y="685805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32A1F-21F8-EA6A-4537-DF15DC17EC98}"/>
              </a:ext>
            </a:extLst>
          </p:cNvPr>
          <p:cNvSpPr txBox="1"/>
          <p:nvPr/>
        </p:nvSpPr>
        <p:spPr>
          <a:xfrm>
            <a:off x="7004915" y="695809"/>
            <a:ext cx="44787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 err="1">
                <a:latin typeface="Comic Sans MS" panose="030F0702030302020204" pitchFamily="66" charset="0"/>
              </a:rPr>
              <a:t>Покласти</a:t>
            </a:r>
            <a:r>
              <a:rPr lang="ru-RU" sz="2000" dirty="0">
                <a:latin typeface="Comic Sans MS" panose="030F0702030302020204" pitchFamily="66" charset="0"/>
              </a:rPr>
              <a:t> ватку на </a:t>
            </a:r>
            <a:r>
              <a:rPr lang="ru-RU" sz="2000" dirty="0" err="1">
                <a:latin typeface="Comic Sans MS" panose="030F0702030302020204" pitchFamily="66" charset="0"/>
              </a:rPr>
              <a:t>кінчик</a:t>
            </a:r>
            <a:r>
              <a:rPr lang="ru-RU" sz="2000" dirty="0">
                <a:latin typeface="Comic Sans MS" panose="030F0702030302020204" pitchFamily="66" charset="0"/>
              </a:rPr>
              <a:t> носа. </a:t>
            </a:r>
            <a:r>
              <a:rPr lang="ru-RU" sz="2000" dirty="0" err="1">
                <a:latin typeface="Comic Sans MS" panose="030F0702030302020204" pitchFamily="66" charset="0"/>
              </a:rPr>
              <a:t>Вдихати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глибоко</a:t>
            </a:r>
            <a:r>
              <a:rPr lang="ru-RU" sz="2000" dirty="0">
                <a:latin typeface="Comic Sans MS" panose="030F0702030302020204" pitchFamily="66" charset="0"/>
              </a:rPr>
              <a:t> носом, </a:t>
            </a:r>
            <a:r>
              <a:rPr lang="ru-RU" sz="2000" dirty="0" err="1">
                <a:latin typeface="Comic Sans MS" panose="030F0702030302020204" pitchFamily="66" charset="0"/>
              </a:rPr>
              <a:t>видихати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ротом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Язик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має</a:t>
            </a:r>
            <a:r>
              <a:rPr lang="ru-RU" sz="2000" dirty="0">
                <a:latin typeface="Comic Sans MS" panose="030F0702030302020204" pitchFamily="66" charset="0"/>
              </a:rPr>
              <a:t> бути широким і «</a:t>
            </a:r>
            <a:r>
              <a:rPr lang="ru-RU" sz="2000" dirty="0" err="1">
                <a:latin typeface="Comic Sans MS" panose="030F0702030302020204" pitchFamily="66" charset="0"/>
              </a:rPr>
              <a:t>обіймати</a:t>
            </a:r>
            <a:r>
              <a:rPr lang="ru-RU" sz="2000" dirty="0">
                <a:latin typeface="Comic Sans MS" panose="030F0702030302020204" pitchFamily="66" charset="0"/>
              </a:rPr>
              <a:t>» </a:t>
            </a:r>
            <a:r>
              <a:rPr lang="ru-RU" sz="2000" dirty="0" err="1">
                <a:latin typeface="Comic Sans MS" panose="030F0702030302020204" pitchFamily="66" charset="0"/>
              </a:rPr>
              <a:t>верхню</a:t>
            </a:r>
            <a:r>
              <a:rPr lang="ru-RU" sz="2000" dirty="0">
                <a:latin typeface="Comic Sans MS" panose="030F0702030302020204" pitchFamily="66" charset="0"/>
              </a:rPr>
              <a:t> губу. </a:t>
            </a:r>
            <a:r>
              <a:rPr lang="ru-RU" sz="2000" dirty="0" err="1">
                <a:latin typeface="Comic Sans MS" panose="030F0702030302020204" pitchFamily="66" charset="0"/>
              </a:rPr>
              <a:t>Вправа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вважається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виконаною</a:t>
            </a:r>
            <a:r>
              <a:rPr lang="ru-RU" sz="2000" dirty="0">
                <a:latin typeface="Comic Sans MS" panose="030F0702030302020204" pitchFamily="66" charset="0"/>
              </a:rPr>
              <a:t> правильною </a:t>
            </a:r>
            <a:r>
              <a:rPr lang="ru-RU" sz="2000" dirty="0" err="1">
                <a:latin typeface="Comic Sans MS" panose="030F0702030302020204" pitchFamily="66" charset="0"/>
              </a:rPr>
              <a:t>тоді</a:t>
            </a:r>
            <a:r>
              <a:rPr lang="ru-RU" sz="2000" dirty="0">
                <a:latin typeface="Comic Sans MS" panose="030F0702030302020204" pitchFamily="66" charset="0"/>
              </a:rPr>
              <a:t>, коли ватка при </a:t>
            </a:r>
            <a:r>
              <a:rPr lang="ru-RU" sz="2000" dirty="0" err="1">
                <a:latin typeface="Comic Sans MS" panose="030F0702030302020204" pitchFamily="66" charset="0"/>
              </a:rPr>
              <a:t>видиху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злітає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E9CEE-3110-73A9-5B8B-B960AC1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" y="3123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7" grpId="0"/>
      <p:bldP spid="87" grpId="1"/>
      <p:bldP spid="26" grpId="0"/>
      <p:bldP spid="26" grpId="1"/>
      <p:bldP spid="18" grpId="0"/>
      <p:bldP spid="18" grpId="1"/>
      <p:bldP spid="16" grpId="0"/>
      <p:bldP spid="16" grpId="1"/>
      <p:bldP spid="13" grpId="0"/>
      <p:bldP spid="13" grpId="1"/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138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26</cp:revision>
  <dcterms:created xsi:type="dcterms:W3CDTF">2024-05-03T09:09:01Z</dcterms:created>
  <dcterms:modified xsi:type="dcterms:W3CDTF">2024-10-29T09:13:52Z</dcterms:modified>
</cp:coreProperties>
</file>