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6642B9-0F89-C7C4-305C-4BAF14CA2977}" v="2" dt="2025-10-02T09:40:21.396"/>
    <p1510:client id="{6C994D9F-CF6F-E09E-C77F-5FB25D38E58C}" v="1" dt="2025-10-02T11:35:45.449"/>
    <p1510:client id="{A69FF498-DB8A-89A6-9B65-BB07C2149E9C}" v="1" dt="2025-10-02T09:08:33.579"/>
    <p1510:client id="{EA99D99A-344E-0E9F-77F0-082EE1046CA5}" v="1" dt="2025-10-02T10:21:51.8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gdan Zubar" userId="S::admin@slideedu.onmicrosoft.com::938e204d-9d40-4205-afec-6ae2b932cb50" providerId="AD" clId="Web-{6C994D9F-CF6F-E09E-C77F-5FB25D38E58C}"/>
    <pc:docChg chg="modSld">
      <pc:chgData name="Bogdan Zubar" userId="S::admin@slideedu.onmicrosoft.com::938e204d-9d40-4205-afec-6ae2b932cb50" providerId="AD" clId="Web-{6C994D9F-CF6F-E09E-C77F-5FB25D38E58C}" dt="2025-10-02T11:35:45.449" v="0" actId="688"/>
      <pc:docMkLst>
        <pc:docMk/>
      </pc:docMkLst>
      <pc:sldChg chg="modSp">
        <pc:chgData name="Bogdan Zubar" userId="S::admin@slideedu.onmicrosoft.com::938e204d-9d40-4205-afec-6ae2b932cb50" providerId="AD" clId="Web-{6C994D9F-CF6F-E09E-C77F-5FB25D38E58C}" dt="2025-10-02T11:35:45.449" v="0" actId="688"/>
        <pc:sldMkLst>
          <pc:docMk/>
          <pc:sldMk cId="0" sldId="256"/>
        </pc:sldMkLst>
        <pc:picChg chg="mod">
          <ac:chgData name="Bogdan Zubar" userId="S::admin@slideedu.onmicrosoft.com::938e204d-9d40-4205-afec-6ae2b932cb50" providerId="AD" clId="Web-{6C994D9F-CF6F-E09E-C77F-5FB25D38E58C}" dt="2025-10-02T11:35:45.449" v="0" actId="688"/>
          <ac:picMkLst>
            <pc:docMk/>
            <pc:sldMk cId="0" sldId="256"/>
            <ac:picMk id="14" creationId="{00000000-0000-0000-0000-000000000000}"/>
          </ac:picMkLst>
        </pc:picChg>
      </pc:sldChg>
    </pc:docChg>
  </pc:docChgLst>
  <pc:docChgLst>
    <pc:chgData name="Bogdan Zubar" userId="S::admin@slideedu.onmicrosoft.com::938e204d-9d40-4205-afec-6ae2b932cb50" providerId="AD" clId="Web-{A69FF498-DB8A-89A6-9B65-BB07C2149E9C}"/>
    <pc:docChg chg="modSld">
      <pc:chgData name="Bogdan Zubar" userId="S::admin@slideedu.onmicrosoft.com::938e204d-9d40-4205-afec-6ae2b932cb50" providerId="AD" clId="Web-{A69FF498-DB8A-89A6-9B65-BB07C2149E9C}" dt="2025-10-02T09:08:33.579" v="0" actId="688"/>
      <pc:docMkLst>
        <pc:docMk/>
      </pc:docMkLst>
      <pc:sldChg chg="modSp">
        <pc:chgData name="Bogdan Zubar" userId="S::admin@slideedu.onmicrosoft.com::938e204d-9d40-4205-afec-6ae2b932cb50" providerId="AD" clId="Web-{A69FF498-DB8A-89A6-9B65-BB07C2149E9C}" dt="2025-10-02T09:08:33.579" v="0" actId="688"/>
        <pc:sldMkLst>
          <pc:docMk/>
          <pc:sldMk cId="0" sldId="256"/>
        </pc:sldMkLst>
        <pc:picChg chg="mod">
          <ac:chgData name="Bogdan Zubar" userId="S::admin@slideedu.onmicrosoft.com::938e204d-9d40-4205-afec-6ae2b932cb50" providerId="AD" clId="Web-{A69FF498-DB8A-89A6-9B65-BB07C2149E9C}" dt="2025-10-02T09:08:33.579" v="0" actId="688"/>
          <ac:picMkLst>
            <pc:docMk/>
            <pc:sldMk cId="0" sldId="256"/>
            <ac:picMk id="14" creationId="{00000000-0000-0000-0000-000000000000}"/>
          </ac:picMkLst>
        </pc:picChg>
      </pc:sldChg>
    </pc:docChg>
  </pc:docChgLst>
  <pc:docChgLst>
    <pc:chgData name="Bogdan Zubar" userId="S::admin@slideedu.onmicrosoft.com::938e204d-9d40-4205-afec-6ae2b932cb50" providerId="AD" clId="Web-{5B6642B9-0F89-C7C4-305C-4BAF14CA2977}"/>
    <pc:docChg chg="modSld">
      <pc:chgData name="Bogdan Zubar" userId="S::admin@slideedu.onmicrosoft.com::938e204d-9d40-4205-afec-6ae2b932cb50" providerId="AD" clId="Web-{5B6642B9-0F89-C7C4-305C-4BAF14CA2977}" dt="2025-10-02T09:40:21.396" v="1" actId="688"/>
      <pc:docMkLst>
        <pc:docMk/>
      </pc:docMkLst>
      <pc:sldChg chg="modSp">
        <pc:chgData name="Bogdan Zubar" userId="S::admin@slideedu.onmicrosoft.com::938e204d-9d40-4205-afec-6ae2b932cb50" providerId="AD" clId="Web-{5B6642B9-0F89-C7C4-305C-4BAF14CA2977}" dt="2025-10-02T09:40:21.396" v="1" actId="688"/>
        <pc:sldMkLst>
          <pc:docMk/>
          <pc:sldMk cId="0" sldId="256"/>
        </pc:sldMkLst>
        <pc:picChg chg="mod">
          <ac:chgData name="Bogdan Zubar" userId="S::admin@slideedu.onmicrosoft.com::938e204d-9d40-4205-afec-6ae2b932cb50" providerId="AD" clId="Web-{5B6642B9-0F89-C7C4-305C-4BAF14CA2977}" dt="2025-10-02T09:40:21.396" v="1" actId="688"/>
          <ac:picMkLst>
            <pc:docMk/>
            <pc:sldMk cId="0" sldId="256"/>
            <ac:picMk id="14" creationId="{00000000-0000-0000-0000-000000000000}"/>
          </ac:picMkLst>
        </pc:picChg>
      </pc:sldChg>
    </pc:docChg>
  </pc:docChgLst>
  <pc:docChgLst>
    <pc:chgData name="Bogdan Zubar" userId="S::admin@slideedu.onmicrosoft.com::938e204d-9d40-4205-afec-6ae2b932cb50" providerId="AD" clId="Web-{EA99D99A-344E-0E9F-77F0-082EE1046CA5}"/>
    <pc:docChg chg="modSld">
      <pc:chgData name="Bogdan Zubar" userId="S::admin@slideedu.onmicrosoft.com::938e204d-9d40-4205-afec-6ae2b932cb50" providerId="AD" clId="Web-{EA99D99A-344E-0E9F-77F0-082EE1046CA5}" dt="2025-10-02T10:21:51.861" v="0" actId="688"/>
      <pc:docMkLst>
        <pc:docMk/>
      </pc:docMkLst>
      <pc:sldChg chg="modSp">
        <pc:chgData name="Bogdan Zubar" userId="S::admin@slideedu.onmicrosoft.com::938e204d-9d40-4205-afec-6ae2b932cb50" providerId="AD" clId="Web-{EA99D99A-344E-0E9F-77F0-082EE1046CA5}" dt="2025-10-02T10:21:51.861" v="0" actId="688"/>
        <pc:sldMkLst>
          <pc:docMk/>
          <pc:sldMk cId="0" sldId="256"/>
        </pc:sldMkLst>
        <pc:picChg chg="mod">
          <ac:chgData name="Bogdan Zubar" userId="S::admin@slideedu.onmicrosoft.com::938e204d-9d40-4205-afec-6ae2b932cb50" providerId="AD" clId="Web-{EA99D99A-344E-0E9F-77F0-082EE1046CA5}" dt="2025-10-02T10:21:51.861" v="0" actId="688"/>
          <ac:picMkLst>
            <pc:docMk/>
            <pc:sldMk cId="0" sldId="256"/>
            <ac:picMk id="1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33ADA-9D21-40C7-BE08-78739B48A71E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B318E-8FD4-4EA5-B6EA-51C5FC2BAB7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698" cy="68581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">
            <a:off x="94157" y="2122405"/>
            <a:ext cx="3805127" cy="414903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527" y="619763"/>
            <a:ext cx="2527820" cy="26476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6415" y="711696"/>
            <a:ext cx="2272727" cy="25545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148" y="3834542"/>
            <a:ext cx="2390001" cy="179250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721" y="4117855"/>
            <a:ext cx="1930220" cy="14476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603" y="3266241"/>
            <a:ext cx="2176415" cy="24462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8907" y="3266240"/>
            <a:ext cx="2176415" cy="244629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88" y="1073977"/>
            <a:ext cx="2203619" cy="16527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75" y="735061"/>
            <a:ext cx="2229168" cy="250781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498103" y="1574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6003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dirty="0">
              <a:ln w="12700" cmpd="sng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текст"/>
          <p:cNvSpPr txBox="1"/>
          <p:nvPr/>
        </p:nvSpPr>
        <p:spPr>
          <a:xfrm>
            <a:off x="5241068" y="5230551"/>
            <a:ext cx="679242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40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008F9C-9A5B-4E23-A39A-9C8DEA3F0935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A2D1B9F9-48A0-431B-858F-BFFFEE33418F}"/>
</file>

<file path=customXml/itemProps3.xml><?xml version="1.0" encoding="utf-8"?>
<ds:datastoreItem xmlns:ds="http://schemas.openxmlformats.org/officeDocument/2006/customXml" ds:itemID="{DD503683-D6E1-4A61-BDCD-B2911224FF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46</cp:revision>
  <dcterms:created xsi:type="dcterms:W3CDTF">2024-02-20T18:40:00Z</dcterms:created>
  <dcterms:modified xsi:type="dcterms:W3CDTF">2025-10-02T11:35:45Z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E7286EAA088A4ADAAF5A0C508A4D7C24_12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