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660"/>
  </p:normalViewPr>
  <p:slideViewPr>
    <p:cSldViewPr snapToGrid="0" showGuides="1">
      <p:cViewPr>
        <p:scale>
          <a:sx n="10" d="100"/>
          <a:sy n="10" d="100"/>
        </p:scale>
        <p:origin x="4362" y="2220"/>
      </p:cViewPr>
      <p:guideLst>
        <p:guide orient="horz" pos="225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13765-1DD8-4D17-A4D6-8B6F36546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B9174F4-1E83-46BE-AB27-9A9415672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6608C3-E36F-4F9F-BD2C-31500268E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22.07.2025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14E06-366D-46B3-93FF-6B81A22C8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7DC80E6-0CFF-4097-A05C-D4F218604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830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7A0B95-00F3-4D2C-A260-D790178F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7684293-0541-4FB3-A584-A633689B9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CE71685-0390-48A1-BC83-7C16D7905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22.07.2025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D1DBACB-7501-45F2-AAA9-A4C1F7E7D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AEA15B2-61F7-4C1C-A4FA-0BC748FC3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5401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10B197A-2F4D-44E2-9D05-4013389EC4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F56B6D2-09AB-4477-8E70-30E63C67E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E96A3FD-1D3E-418E-87A1-6932B77B6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22.07.2025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DFA636C-CE8D-43C2-8E14-A477A9AF8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71CA77C-2A49-41AE-80CA-B08BBFBD8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3116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02F79-7DDD-4124-9C95-952BD8DA5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8DE8AB3-4671-47FA-AEBF-E1C3C752F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7B54B73-BC1F-4595-B2CD-2C563956F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22.07.2025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5CF3E9F-AB33-4457-A2A0-AD0ABA081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14A5C33-5A40-45E0-9288-01EB4702A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4505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6D875-713F-4ED9-BBCD-C34A5E767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5A5F23-8A1D-4D58-9C85-4828F218B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75E2DB-F369-4A26-B467-67F22E51A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22.07.2025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B96255-0CED-4A5E-975F-FB86A8DF5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F2B1242-4110-42F4-9F4D-2284CC878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913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36B69-8EE4-446C-B590-813544986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99CFAF5-967A-4CD7-8246-DA82CD872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636CEFF-0281-4DB8-B724-4DFE34528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DB298F0-689D-4284-8CD4-7716F71CF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22.07.2025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E99EA02-3864-4676-B037-6C0979A8C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C5F0736-DAE6-41D1-9A84-3694B982C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3617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060EE-834F-4E0C-BDA8-8074193D0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0A2B2C6-EB9D-4CDD-9BD2-2BD431BEA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BB6543A-4581-4D22-B940-30E7346DE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1851D9E-242A-4D60-B775-CBB8D90FC2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DBB9169-F16C-4B0F-B446-D5FD132C51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F4A36A2-1372-44A5-BCD6-8948DFCBA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22.07.2025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09DB213-3014-43F2-91C9-E80FA8CAE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9EB53B1-6D1C-4148-95E0-2C510FC8C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65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0242D-EB3B-4A57-BF9D-6BD4F3F2D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4557945-4775-4ACE-B677-AF87FA93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22.07.2025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F3F55F43-0512-48AD-B06C-CB9A6246E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E501A04-1A99-4438-879E-8CBF78086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2692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1E5FD47-5687-4839-AD73-22BF127EE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22.07.2025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3ABBC72-7426-4782-AFD5-D7A34D19A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D1C642D-22C8-4A70-B4AB-04A5779DE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661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EB3F5A-E1D5-45C5-9D80-7A275D0D8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4D63B27-4C18-47F4-A139-7C1F82FEB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E6015D5-09E1-407E-B2AD-55E644EEF5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7FA9E12-0931-4252-B6AA-77AC3C6D3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22.07.2025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41EE5B1-A9D8-4121-BF25-E4ACEDE8B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ABE27E7-39A8-412B-A16B-796F7EA19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6260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5B8F2-A6BF-4A1C-987C-777AA6BFF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6100C70-72D0-4281-AC90-2ABE755D45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427C958-192B-4303-AE8E-2BE87F1A9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BD282FD-CF33-4EBA-8DFA-E30F43399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22.07.2025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8511A2A-4672-4A59-B572-A47F236C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C56C2FB-A8EB-4049-8770-3872EADBC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5990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6D7C76B-8896-4B23-AA3E-64EAF31D8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D675E1C-7ABD-4993-9875-A407EA4E5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A2576F-E94B-4D1E-ADCD-0E0161C7E9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3C58C-8FDD-40C2-A771-913EFA7B5F70}" type="datetimeFigureOut">
              <a:rPr lang="uk-UA" smtClean="0"/>
              <a:t>22.07.2025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1F9FCD-DE91-4410-A93D-5EBBA18C2E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E246A5-A71A-46D4-BF4C-964C8367E6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917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451734B-E60D-F495-68B7-5B37C30CA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6654" cy="6971658"/>
          </a:xfrm>
          <a:prstGeom prst="rect">
            <a:avLst/>
          </a:prstGeom>
        </p:spPr>
      </p:pic>
      <p:pic>
        <p:nvPicPr>
          <p:cNvPr id="4" name="Персонаж">
            <a:extLst>
              <a:ext uri="{FF2B5EF4-FFF2-40B4-BE49-F238E27FC236}">
                <a16:creationId xmlns:a16="http://schemas.microsoft.com/office/drawing/2014/main" id="{DE6FFB73-694D-C96B-1367-5929475352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766" y="2697578"/>
            <a:ext cx="3974218" cy="39742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D758DE-76F9-1298-6668-0FCEA488EC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825BB14-D3A4-6B9A-EB55-DAB61B424A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2" b="3442"/>
          <a:stretch/>
        </p:blipFill>
        <p:spPr>
          <a:xfrm>
            <a:off x="2334577" y="973392"/>
            <a:ext cx="2218853" cy="204138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7" name="Рисунок 36" descr="Изображение выглядит как транспортное средство, колесо, мотоцикл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47BC870D-0FD3-90DB-842D-22DAA814C06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3169"/>
          <a:stretch/>
        </p:blipFill>
        <p:spPr>
          <a:xfrm>
            <a:off x="1286258" y="273696"/>
            <a:ext cx="4315489" cy="3662822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1845FB1-8C20-C85E-5F51-74C22F9843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8" b="2478"/>
          <a:stretch/>
        </p:blipFill>
        <p:spPr>
          <a:xfrm>
            <a:off x="964599" y="-703757"/>
            <a:ext cx="4769789" cy="4533370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0" name="Рисунок 39" descr="Изображение выглядит как строительство, окно, картин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2A11E07A-D581-C9B2-48AA-5934CF58734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0"/>
          <a:stretch/>
        </p:blipFill>
        <p:spPr>
          <a:xfrm>
            <a:off x="-1217462" y="27725"/>
            <a:ext cx="9202057" cy="4695587"/>
          </a:xfrm>
          <a:prstGeom prst="rect">
            <a:avLst/>
          </a:prstGeom>
        </p:spPr>
      </p:pic>
      <p:pic>
        <p:nvPicPr>
          <p:cNvPr id="8" name="Рисунок 7" descr="Изображение выглядит как строительство, окно, картин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A1C05070-EFFD-CA6A-22CC-DB75887599B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0"/>
          <a:stretch/>
        </p:blipFill>
        <p:spPr>
          <a:xfrm>
            <a:off x="-1217462" y="8689"/>
            <a:ext cx="9202057" cy="4695587"/>
          </a:xfrm>
          <a:prstGeom prst="rect">
            <a:avLst/>
          </a:prstGeom>
        </p:spPr>
      </p:pic>
      <p:pic>
        <p:nvPicPr>
          <p:cNvPr id="9" name="Рисунок 8" descr="Изображение выглядит как строительство, окно, картин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5CA5F166-80EE-7B8E-9E1C-DC9024BEA89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0"/>
          <a:stretch/>
        </p:blipFill>
        <p:spPr>
          <a:xfrm>
            <a:off x="-1217462" y="8688"/>
            <a:ext cx="9202057" cy="469558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птица, рисунок, зарисовк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F9056A24-8856-6B2B-101D-3D334184B9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514" y="230573"/>
            <a:ext cx="3018103" cy="3018103"/>
          </a:xfrm>
          <a:prstGeom prst="rect">
            <a:avLst/>
          </a:prstGeom>
        </p:spPr>
      </p:pic>
      <p:pic>
        <p:nvPicPr>
          <p:cNvPr id="10" name="Рисунок 9" descr="Изображение выглядит как строительство, окно, картин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92D04CBA-6B48-A1B5-350C-E7CF7C4C60A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0"/>
          <a:stretch/>
        </p:blipFill>
        <p:spPr>
          <a:xfrm>
            <a:off x="-1205942" y="-10900"/>
            <a:ext cx="9202057" cy="469558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зарисовка, крыло, перо, клюв&#10;&#10;Автоматически созданное описание">
            <a:extLst>
              <a:ext uri="{FF2B5EF4-FFF2-40B4-BE49-F238E27FC236}">
                <a16:creationId xmlns:a16="http://schemas.microsoft.com/office/drawing/2014/main" id="{F41F3B6A-AA5B-B9F8-340E-2D22A77EF1E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" t="1618" r="-2853" b="3501"/>
          <a:stretch/>
        </p:blipFill>
        <p:spPr>
          <a:xfrm>
            <a:off x="2221595" y="495049"/>
            <a:ext cx="2715357" cy="257635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троительство, окно, картин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FDCCDD5F-F0CB-7440-DA71-EB3A095979F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0"/>
          <a:stretch/>
        </p:blipFill>
        <p:spPr>
          <a:xfrm>
            <a:off x="-1194422" y="-1382"/>
            <a:ext cx="9202057" cy="469558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F65896C1-8750-915E-3374-832935BAD06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6" b="6430"/>
          <a:stretch/>
        </p:blipFill>
        <p:spPr>
          <a:xfrm>
            <a:off x="1642149" y="53141"/>
            <a:ext cx="3704970" cy="317677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2" name="Рисунок 11" descr="Изображение выглядит как строительство, окно, картин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F5FADF96-E933-06BE-694F-DE9751EB832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0"/>
          <a:stretch/>
        </p:blipFill>
        <p:spPr>
          <a:xfrm>
            <a:off x="-1194423" y="0"/>
            <a:ext cx="9202057" cy="4695587"/>
          </a:xfrm>
          <a:prstGeom prst="rect">
            <a:avLst/>
          </a:prstGeom>
        </p:spPr>
      </p:pic>
      <p:pic>
        <p:nvPicPr>
          <p:cNvPr id="7" name="Рисунок 6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D51C66F5-5075-A933-77F4-5776E6AD54D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386" y="-166939"/>
            <a:ext cx="3459734" cy="345973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троительство, окно, картин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C7B74110-1345-BB27-A338-DCAB46790BB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0"/>
          <a:stretch/>
        </p:blipFill>
        <p:spPr>
          <a:xfrm>
            <a:off x="-1198553" y="-10900"/>
            <a:ext cx="9202057" cy="4695587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собака, мультфильм, графическая вставка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6513FC00-F5E8-60FF-5C45-63256616FA47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-7555"/>
          <a:stretch/>
        </p:blipFill>
        <p:spPr>
          <a:xfrm>
            <a:off x="2127546" y="118802"/>
            <a:ext cx="2831596" cy="304545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строительство, окно, картин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BA3B66F2-64C8-AC2A-362D-63E5768CC88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0"/>
          <a:stretch/>
        </p:blipFill>
        <p:spPr>
          <a:xfrm>
            <a:off x="-1205943" y="-32381"/>
            <a:ext cx="9202057" cy="4695587"/>
          </a:xfrm>
          <a:prstGeom prst="rect">
            <a:avLst/>
          </a:prstGeom>
        </p:spPr>
      </p:pic>
      <p:pic>
        <p:nvPicPr>
          <p:cNvPr id="6" name="Рисунок 5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B944DFF0-638D-F7A4-337B-FDD4609B5FA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60" y="-403684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90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2EDCAA7-0314-455B-B954-9ECD44DB3752}"/>
</file>

<file path=customXml/itemProps2.xml><?xml version="1.0" encoding="utf-8"?>
<ds:datastoreItem xmlns:ds="http://schemas.openxmlformats.org/officeDocument/2006/customXml" ds:itemID="{0082A9E5-A08B-433B-B9D0-5DC25D1C4B5F}"/>
</file>

<file path=customXml/itemProps3.xml><?xml version="1.0" encoding="utf-8"?>
<ds:datastoreItem xmlns:ds="http://schemas.openxmlformats.org/officeDocument/2006/customXml" ds:itemID="{5D8E93C6-149B-4CFB-A6B0-1B52FAA7A0C8}"/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15</cp:revision>
  <dcterms:created xsi:type="dcterms:W3CDTF">2024-08-11T09:55:40Z</dcterms:created>
  <dcterms:modified xsi:type="dcterms:W3CDTF">2025-07-22T12:58:57Z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