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9E0F-FFBB-4C21-AD4B-583195F8F96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548A0-B6F2-4357-ACD2-1085743C32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20" y="-8076"/>
            <a:ext cx="12196620" cy="6967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45" y="2108200"/>
            <a:ext cx="4640580" cy="47815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5" y="3089222"/>
            <a:ext cx="1878335" cy="197705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0" y="4989624"/>
            <a:ext cx="2064630" cy="2090277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543867" y="112582"/>
            <a:ext cx="1596983" cy="1627444"/>
            <a:chOff x="585765" y="137982"/>
            <a:chExt cx="1596983" cy="1627444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389632" y="1237005"/>
            <a:ext cx="1596983" cy="1627444"/>
            <a:chOff x="585765" y="137982"/>
            <a:chExt cx="1596983" cy="1627444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986615" y="41606"/>
            <a:ext cx="1596983" cy="1627444"/>
            <a:chOff x="585765" y="137982"/>
            <a:chExt cx="1596983" cy="1627444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006562" y="567882"/>
            <a:ext cx="1596983" cy="1627444"/>
            <a:chOff x="585765" y="137982"/>
            <a:chExt cx="1596983" cy="162744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472725" y="-8075"/>
            <a:ext cx="1596983" cy="1627444"/>
            <a:chOff x="585765" y="137982"/>
            <a:chExt cx="1596983" cy="1627444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65" y="137982"/>
              <a:ext cx="1596983" cy="162744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997299" y="593282"/>
              <a:ext cx="3869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dirty="0">
                  <a:latin typeface="Arial Black" panose="020B0A040201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1D6C27C-CFFF-459B-AA4C-CDCEBA2BAA54}"/>
</file>

<file path=customXml/itemProps2.xml><?xml version="1.0" encoding="utf-8"?>
<ds:datastoreItem xmlns:ds="http://schemas.openxmlformats.org/officeDocument/2006/customXml" ds:itemID="{D0A7DD9D-B75B-47C0-AA7B-E595FE985836}"/>
</file>

<file path=customXml/itemProps3.xml><?xml version="1.0" encoding="utf-8"?>
<ds:datastoreItem xmlns:ds="http://schemas.openxmlformats.org/officeDocument/2006/customXml" ds:itemID="{AF38BA41-CADD-4918-BA2B-C9D294ADB1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newera6925@gmail.com</dc:creator>
  <cp:lastModifiedBy>Администратор</cp:lastModifiedBy>
  <cp:revision>6</cp:revision>
  <dcterms:created xsi:type="dcterms:W3CDTF">2024-04-14T19:21:00Z</dcterms:created>
  <dcterms:modified xsi:type="dcterms:W3CDTF">2024-12-12T10:39:37Z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8339EC87B1A24D979A3A140C61127A5F_12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