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C6EFB-772A-4634-8F08-750B0B581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087631-3418-4817-A7EC-A38AEEBBE8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F16B04-CD12-4D99-AE14-EC88771D7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EFC9F2-8E9B-4BBD-B64B-BD9BDBB7F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BF117E-688E-40ED-8611-11DA5C66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96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59C952-9589-48D8-A314-CF264A181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E686E57-D661-46E0-8571-BEAD46C65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F25622-2CC2-43E8-84CF-1AF623F2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E2556A-2842-4869-B27E-0F0DED23F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662E67-2009-4104-A63F-679603FA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07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B8566C-E6ED-4446-9A48-8414120CAE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F3BF45-AFCF-4A42-BA99-4E3D4AC66E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D9C54D-CB4F-4246-9F59-2DF505F5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0A403-3D8D-48B3-8E37-8CD373529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7E22BA-F899-4CBA-B81F-92A150D8C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59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3F3998-01DE-4520-B9DF-1002C20F3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3EA7E2-BA6C-457E-863B-CCBD2EF17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6D22E2-A799-4C07-AA2C-F6E075A76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FF4C2C9-68CD-4F21-9DBF-2A9674141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EA3129-09A0-4678-9574-C467C720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281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15CC9-5928-4BA2-A483-334F33D3B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B4AA4F9-A7DF-4DDA-BF4C-75911E5076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81B1B4-FEA1-44E3-8053-9DC6AA79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973FF-BBDD-4D01-80EE-65D4B0396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6EE689-725A-4762-9723-E667C90B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095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FB062E-C60C-4B0F-B77E-B71EE91F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FE9ABE-D26F-4594-9284-98A9F18D3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81F8AA-6DBD-404D-9833-89C6BA2AE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C36084-063F-48A7-8A6E-85B0E32BB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CBF104-7443-46A3-A53D-CCA17BF30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389715-E90A-458A-ACA7-D25F4CDC0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435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B1F110-12F2-43F7-8585-7A257433F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C86C04-2037-4D74-8C24-D19777F8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F6C56B6-87BE-4EF8-966C-704864581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F756153-D07A-470F-8B4E-8CAE0ED6B5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E0805CD-D730-4722-BA34-D6562C635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358D8C-871D-4793-A591-249A9D3A2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E01E61F-EB1D-41B7-8E47-A0A87C712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565668C-8160-4EC4-AFF6-9FCBF0C1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37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CC12A-742F-4066-8DB3-88B612406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7819669-2E98-4063-9E6B-6FF1ED635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AEC39B-192F-43B2-ABA6-2D91DC115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25A847-CD3F-46BF-B692-2DBD48C41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942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201D096-E1A3-4C32-BF45-456CC5AE4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BA31005-538C-4AD8-BC60-D1C86BBB6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B9EBAD-468E-42D8-9BF7-2CAEDE5F5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4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0A794-6745-46AC-B9A0-A3AD2DE51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830023-EAE8-4428-850F-231CB7440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260C1-F63E-4005-A044-CA7044B1D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A4A528-88F1-4B89-846E-20006377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B4721C-591D-4C5A-B289-7D983077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B68B09-9D40-4853-A423-000820D6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6B01C7-690E-4B1A-8AEE-C7A681888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279211-450E-45FC-B050-CE433CA839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DDED3B-A2D4-4452-9FAE-3F1E325D8B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EFD818-604B-48E4-B0DE-6F07823E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CBF8B7-F1DB-4EE6-BE05-4A7FA039D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75B2C7-5760-46BE-90F9-A772B5ED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20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F546E8-6B42-41A0-9F48-773958B53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8C3EE9-352B-436F-95B2-4B80F2018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544B3D-E3D2-4A31-BF6B-0ABA6D5299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8D8EB-ABC0-4C51-AB10-CB9EEB0FABAE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A0504-993F-4107-B431-A8B7C3D28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D1B930-581C-4791-A8EE-0CC1F18BC6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77952-B8C2-460B-B444-B9F56B9916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6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1ACD3-4FE1-4F4B-8AB5-DAE09CB052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63" y="0"/>
            <a:ext cx="12222163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36718" y="3653083"/>
            <a:ext cx="3215819" cy="3215819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120995">
            <a:off x="5225032" y="3277063"/>
            <a:ext cx="1711773" cy="171177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4215" y="3223051"/>
            <a:ext cx="1642941" cy="1601400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20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41923" y="3313825"/>
            <a:ext cx="1981600" cy="187459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9313" y="3140375"/>
            <a:ext cx="1883627" cy="181227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620086">
            <a:off x="5065757" y="3360189"/>
            <a:ext cx="1757738" cy="1855725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311620">
            <a:off x="5167217" y="3367208"/>
            <a:ext cx="1723027" cy="1723027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93551" y="2900087"/>
            <a:ext cx="2056733" cy="2056733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00439" y="3449668"/>
            <a:ext cx="1549327" cy="1602908"/>
          </a:xfrm>
          <a:prstGeom prst="rect">
            <a:avLst/>
          </a:prstGeom>
          <a:noFill/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6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6" b="4426"/>
          <a:stretch/>
        </p:blipFill>
        <p:spPr bwMode="auto">
          <a:xfrm>
            <a:off x="5355419" y="3801594"/>
            <a:ext cx="1171413" cy="1101515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7" b="13928"/>
          <a:stretch/>
        </p:blipFill>
        <p:spPr bwMode="auto">
          <a:xfrm>
            <a:off x="4336718" y="4779657"/>
            <a:ext cx="3215819" cy="160290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F861B45-AFCB-4738-AF26-10C1D3AC52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52833" y="2416874"/>
            <a:ext cx="3432149" cy="3432149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616F0B-DDC0-41DB-BD68-B1587CE2E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20" y="1845044"/>
            <a:ext cx="2851656" cy="28516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7309C87-22A8-4B45-A08F-9F13B9B57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8223" y="558975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53D3F8D-21CE-4103-8EEC-A3DE92C1E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11845" y="470260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419214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5A706A-E674-4E64-8425-D40205311FBC}"/>
</file>

<file path=customXml/itemProps2.xml><?xml version="1.0" encoding="utf-8"?>
<ds:datastoreItem xmlns:ds="http://schemas.openxmlformats.org/officeDocument/2006/customXml" ds:itemID="{527A1C67-393A-4046-9EDF-C774DCC42F1C}"/>
</file>

<file path=customXml/itemProps3.xml><?xml version="1.0" encoding="utf-8"?>
<ds:datastoreItem xmlns:ds="http://schemas.openxmlformats.org/officeDocument/2006/customXml" ds:itemID="{92427D2A-AD64-41C4-8DD2-DA28CED06DED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5</cp:revision>
  <dcterms:created xsi:type="dcterms:W3CDTF">2024-08-01T05:56:27Z</dcterms:created>
  <dcterms:modified xsi:type="dcterms:W3CDTF">2024-12-19T07:57:19Z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