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33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9.png"/><Relationship Id="rId32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31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microsoft.com/office/2007/relationships/hdphoto" Target="../media/hdphoto1.wdp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886700" y="2824480"/>
            <a:ext cx="3449320" cy="3449320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