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236587" y="1187840"/>
                <a:ext cx="1448272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 algn="ctr">
                  <a:defRPr/>
                </a:pP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Z </a:t>
                </a:r>
                <a:r>
                  <a:rPr lang="en-US" sz="2000" kern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czym</a:t>
                </a: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przyjechała</a:t>
                </a: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babcia</a:t>
                </a: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38865" y="1775123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69230" y="1932696"/>
              <a:ext cx="2716141" cy="44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Czego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nie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ma tata?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40128" y="1735657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9329" r="16348" b="18539"/>
              <a:stretch/>
            </p:blipFill>
            <p:spPr>
              <a:xfrm>
                <a:off x="4972524" y="2947528"/>
                <a:ext cx="2291004" cy="169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17807" y="1711115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czym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usiadł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motyl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03324" y="1723298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7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latin typeface="Arial" panose="020B0604020202020204" pitchFamily="34" charset="0"/>
                  <a:cs typeface="Arial" panose="020B0604020202020204" pitchFamily="34" charset="0"/>
                </a:rPr>
                <a:t>Z czego cieszy się chłopiec?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06940" y="1748241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en-US" kern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czym</a:t>
              </a:r>
              <a:r>
                <a:rPr lang="en-US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kern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marzy</a:t>
              </a:r>
              <a:r>
                <a:rPr lang="en-US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mama?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8621" y="2508369"/>
            <a:ext cx="4133850" cy="41338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72" y="874700"/>
            <a:ext cx="4822366" cy="459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 3</vt:lpstr>
      <vt:lpstr>Тема Office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11</cp:revision>
  <dcterms:created xsi:type="dcterms:W3CDTF">2024-04-21T05:05:00Z</dcterms:created>
  <dcterms:modified xsi:type="dcterms:W3CDTF">2025-07-30T08:36:56Z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