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1789063" y="459486"/>
            <a:ext cx="2482884" cy="1609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приручать сову</a:t>
            </a:r>
            <a:r>
              <a:rPr lang="ru-RU" sz="24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246" y="1193665"/>
            <a:ext cx="876529" cy="875751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725791" y="2407732"/>
            <a:ext cx="2482884" cy="16190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маме купим мы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80958">
            <a:off x="5207223" y="2869587"/>
            <a:ext cx="1442326" cy="1442326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745422" y="493121"/>
            <a:ext cx="2419160" cy="1612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забиваем мы голы.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3" y="1181445"/>
            <a:ext cx="1025147" cy="1025147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1780527" y="2427774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больше не болит живот!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29" y="3018524"/>
            <a:ext cx="1125761" cy="11257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BF16629-8107-19BF-71B4-BD6C717A1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6" y="2171928"/>
            <a:ext cx="3893081" cy="389308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1773013" y="4434990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cs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Лане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нарву цветов.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6" y="5241106"/>
            <a:ext cx="767070" cy="767070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4785247" y="4429017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есть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051">
            <a:off x="5394350" y="5043662"/>
            <a:ext cx="1161959" cy="1161959"/>
          </a:xfrm>
          <a:prstGeom prst="rect">
            <a:avLst/>
          </a:prstGeom>
        </p:spPr>
      </p:pic>
      <p:sp>
        <p:nvSpPr>
          <p:cNvPr id="10" name="Прямоугольник: скругленные углы 18">
            <a:extLst>
              <a:ext uri="{FF2B5EF4-FFF2-40B4-BE49-F238E27FC236}">
                <a16:creationId xmlns:a16="http://schemas.microsoft.com/office/drawing/2014/main" id="{0D918A4B-988A-4F7F-9CBE-B90B1F1AF991}"/>
              </a:ext>
            </a:extLst>
          </p:cNvPr>
          <p:cNvSpPr/>
          <p:nvPr/>
        </p:nvSpPr>
        <p:spPr>
          <a:xfrm>
            <a:off x="1775891" y="451001"/>
            <a:ext cx="2482884" cy="161204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ВУ-ЛУ-ВУ</a:t>
            </a:r>
            <a:endParaRPr lang="ru-RU" sz="3400" b="1" dirty="0"/>
          </a:p>
        </p:txBody>
      </p:sp>
      <p:sp>
        <p:nvSpPr>
          <p:cNvPr id="14" name="Прямоугольник: скругленные углы 18">
            <a:extLst>
              <a:ext uri="{FF2B5EF4-FFF2-40B4-BE49-F238E27FC236}">
                <a16:creationId xmlns:a16="http://schemas.microsoft.com/office/drawing/2014/main" id="{0C39878D-E799-4817-BCD8-4A60614369E0}"/>
              </a:ext>
            </a:extLst>
          </p:cNvPr>
          <p:cNvSpPr/>
          <p:nvPr/>
        </p:nvSpPr>
        <p:spPr>
          <a:xfrm>
            <a:off x="4724091" y="2408936"/>
            <a:ext cx="2498553" cy="16437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ВАТ-ЛАТ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B0243F-4E78-499D-9D2C-29DE03F4E602}"/>
              </a:ext>
            </a:extLst>
          </p:cNvPr>
          <p:cNvSpPr/>
          <p:nvPr/>
        </p:nvSpPr>
        <p:spPr>
          <a:xfrm>
            <a:off x="4746907" y="466000"/>
            <a:ext cx="2419160" cy="1630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ЛЫ-ВЫ-ЛЫ</a:t>
            </a:r>
          </a:p>
        </p:txBody>
      </p:sp>
      <p:sp>
        <p:nvSpPr>
          <p:cNvPr id="23" name="Прямоугольник: скругленные углы 18">
            <a:extLst>
              <a:ext uri="{FF2B5EF4-FFF2-40B4-BE49-F238E27FC236}">
                <a16:creationId xmlns:a16="http://schemas.microsoft.com/office/drawing/2014/main" id="{7D6E8E4B-D8C8-9297-F17A-A01C27B332A3}"/>
              </a:ext>
            </a:extLst>
          </p:cNvPr>
          <p:cNvSpPr/>
          <p:nvPr/>
        </p:nvSpPr>
        <p:spPr>
          <a:xfrm>
            <a:off x="1796659" y="2440648"/>
            <a:ext cx="2419160" cy="1612042"/>
          </a:xfrm>
          <a:prstGeom prst="roundRect">
            <a:avLst/>
          </a:prstGeom>
          <a:solidFill>
            <a:srgbClr val="00F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ЛОТ-ВОТ</a:t>
            </a:r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161AF235-DD57-481D-4681-DD816C3679E1}"/>
              </a:ext>
            </a:extLst>
          </p:cNvPr>
          <p:cNvSpPr/>
          <p:nvPr/>
        </p:nvSpPr>
        <p:spPr>
          <a:xfrm>
            <a:off x="1762701" y="4428438"/>
            <a:ext cx="2419160" cy="16120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ОВ-ОЛ-ОВ</a:t>
            </a:r>
            <a:endParaRPr lang="ru-RU" sz="3400" b="1" dirty="0"/>
          </a:p>
        </p:txBody>
      </p:sp>
      <p:sp>
        <p:nvSpPr>
          <p:cNvPr id="5" name="Прямоугольник: скругленные углы 18">
            <a:extLst>
              <a:ext uri="{FF2B5EF4-FFF2-40B4-BE49-F238E27FC236}">
                <a16:creationId xmlns:a16="http://schemas.microsoft.com/office/drawing/2014/main" id="{55D93B7A-36F9-8DB5-CE1D-9D3C8F4D340E}"/>
              </a:ext>
            </a:extLst>
          </p:cNvPr>
          <p:cNvSpPr/>
          <p:nvPr/>
        </p:nvSpPr>
        <p:spPr>
          <a:xfrm>
            <a:off x="4794976" y="4415822"/>
            <a:ext cx="2419160" cy="1612042"/>
          </a:xfrm>
          <a:prstGeom prst="roundRect">
            <a:avLst/>
          </a:prstGeom>
          <a:solidFill>
            <a:srgbClr val="F49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ВАД-ЛАД</a:t>
            </a:r>
          </a:p>
        </p:txBody>
      </p:sp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2641948" y="1178954"/>
            <a:ext cx="3731989" cy="363838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  <p:bldP spid="23" grpId="0" animBg="1"/>
      <p:bldP spid="4" grpId="0" animBg="1"/>
      <p:bldP spid="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C2A3B1-8E99-4369-8D55-FC23AEED8765}"/>
</file>

<file path=customXml/itemProps2.xml><?xml version="1.0" encoding="utf-8"?>
<ds:datastoreItem xmlns:ds="http://schemas.openxmlformats.org/officeDocument/2006/customXml" ds:itemID="{C3EE9E45-8CC6-4121-BC4D-43C530F6C912}"/>
</file>

<file path=customXml/itemProps3.xml><?xml version="1.0" encoding="utf-8"?>
<ds:datastoreItem xmlns:ds="http://schemas.openxmlformats.org/officeDocument/2006/customXml" ds:itemID="{C2DAFE83-2971-42E2-8620-CC6F544017CC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2024-11-22T13:34:43Z</dcterms:created>
  <dcterms:modified xsi:type="dcterms:W3CDTF">2025-01-09T00:05:58Z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