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83245" y="1299210"/>
            <a:ext cx="3821430" cy="382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